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7CBA2-FD4D-43F2-BE02-37426C03B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519244-8453-4997-8F18-E664DAC12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C0C5EC-913E-48B6-BC3C-BB8646CE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F381BB-0389-45AB-977A-1BAE89FF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5C6224-415A-4E21-9C00-057F84AAB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0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84A2CB-7DBF-4B62-9FD5-631DA414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9CD2B8-4F5E-441A-8C92-322A72767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FA9212-ED84-4DED-8D6C-C09C2626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C704D7-1B81-441D-86A4-4FE5A242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9763E1-7264-4C5F-AD57-54FC7163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23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C5A6525-7D7F-4A92-AA07-07530DD8E3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338A4B-CDED-496B-8DA8-2B227D4AF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9681A7-8D7C-4C6B-B0B0-7E4037B50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FEB6EA-6D59-4CE8-AAC7-8401C60E4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8272E4-7A71-41BA-A7A9-B061F80A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54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278342-2393-4361-A2C4-ED8DA768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5EE54E-DD53-4E67-A6D5-A0CCEF4E5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83E3C4-26BE-45B5-BDC8-85D95B21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8509F1-EE16-403C-93C1-DCDC32150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5699E9-42C1-4091-80B5-F7FA9314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6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EDEFBD-46F3-4219-B35C-E98108275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C3B497-D246-4DAC-BF2E-93AD282B3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38D52E-B838-49C7-A7D4-B4284C58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DBD60F-259F-494F-8AE8-278D4565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71C6AB-59CB-42FE-92C7-CC2ED705D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5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C8AFE-94BC-4238-BDE0-99667166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CD21D-6E50-4987-BAEB-1BBF2430B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21D5BE-5161-41B0-B15C-F38396708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8558A9-EC38-4BF4-B87F-BBD7EFF4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9F39B4-1A20-483D-B99F-4D78A837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6A6AC6-D4B9-4CBA-9FEE-1E79C2566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16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1CB297-9217-4346-BE62-F4CEEE6F5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1A7711-4605-423A-88D4-0ADC752B3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9BB17B-B28A-49C2-8489-A2F46C3B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25CC58-8BCE-4084-A7AC-3950BAAA4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E958D28-7321-4059-AC77-167F05EA9C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285D818-8F53-47C5-8C9C-5BD5979C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A7DE57-82BF-4CD5-A157-18A1E8293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AC29A7-2262-4196-AEF9-73B5CAC4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16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818D9-DD90-49BA-98D0-7D397AE3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51387EA-D26D-4C6A-82DF-3ACF75174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36C380D-92B2-48F1-B3B8-1784BF1E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4D4898E-41D1-4BEF-9A1E-6662823C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3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89393A3-315D-4CEA-9C12-AC41E9964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A3F0AF3-F8FD-4CF4-B479-297EA4FB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BE35020-FEBE-42DC-8CA8-F7EB29C38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27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1AB185-6FFF-4170-9B5E-5BFAFF20C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FCF6A9-4CBA-44E4-882E-30947F6B6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E7A0B9-8DA9-4778-B86A-001C8C037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6350BB-7903-4ABC-9AE0-1C9C5E2CE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02DF9D-36B3-4E17-A266-9F60A0757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9CCEB8-BDB4-4889-9B7A-970E53E8B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01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55E802-BDC8-4ECD-A0F4-D353FC863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4995B1-AF0C-4BF6-B3BD-A65ABF6FF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65B6EC-9E1C-4339-BFB6-9069D4A4A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F7E8A2-81F7-49ED-BCEB-6235AFAD2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A12835-E742-4DC7-B821-AB869E579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457A6B-FE41-4260-A1FD-92469E40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84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90629B5-B622-46B6-9F13-A971A1451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DB61EF-3BC7-47ED-9541-08A0CFC60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D6CE18-0CDA-4442-A4E0-9D89EFB62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9749-C2C8-438D-AC4A-8BCC8A1B8694}" type="datetimeFigureOut">
              <a:rPr lang="fr-FR" smtClean="0"/>
              <a:t>28/09/2021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28CDD1-45AE-476F-B054-EFEAC5771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98328D-1596-42AE-BE57-AF227A604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E8A7-A4FC-472D-83A4-2571AA6631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71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611F-6B93-40D7-B40C-4258BDBE1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660" y="490065"/>
            <a:ext cx="10632331" cy="72589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C9E9F-5B8D-4DA9-96CD-B75950012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3481" y="1710008"/>
            <a:ext cx="9144000" cy="165576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61388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Garnier</dc:creator>
  <cp:lastModifiedBy>Cécile Garnier</cp:lastModifiedBy>
  <cp:revision>1</cp:revision>
  <dcterms:created xsi:type="dcterms:W3CDTF">2021-09-28T10:22:13Z</dcterms:created>
  <dcterms:modified xsi:type="dcterms:W3CDTF">2021-09-28T10:25:47Z</dcterms:modified>
</cp:coreProperties>
</file>