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72" r:id="rId5"/>
    <p:sldId id="271" r:id="rId6"/>
    <p:sldId id="273" r:id="rId7"/>
    <p:sldId id="274" r:id="rId8"/>
    <p:sldId id="263" r:id="rId9"/>
    <p:sldId id="276" r:id="rId10"/>
    <p:sldId id="277" r:id="rId11"/>
    <p:sldId id="267" r:id="rId12"/>
    <p:sldId id="265" r:id="rId13"/>
    <p:sldId id="257" r:id="rId14"/>
    <p:sldId id="258" r:id="rId15"/>
    <p:sldId id="259" r:id="rId16"/>
    <p:sldId id="261" r:id="rId17"/>
    <p:sldId id="262" r:id="rId18"/>
    <p:sldId id="264" r:id="rId19"/>
    <p:sldId id="260" r:id="rId20"/>
    <p:sldId id="266" r:id="rId21"/>
    <p:sldId id="25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77640-F2B9-4D99-B682-CFC150F1613D}" v="284" dt="2021-09-29T15:14:2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cile Garnier" userId="04c8fabcc8e24f6a" providerId="LiveId" clId="{0A477640-F2B9-4D99-B682-CFC150F1613D}"/>
    <pc:docChg chg="undo custSel addSld delSld modSld sldOrd">
      <pc:chgData name="Cécile Garnier" userId="04c8fabcc8e24f6a" providerId="LiveId" clId="{0A477640-F2B9-4D99-B682-CFC150F1613D}" dt="2021-09-29T15:17:25.795" v="501" actId="2696"/>
      <pc:docMkLst>
        <pc:docMk/>
      </pc:docMkLst>
      <pc:sldChg chg="addSp delSp modSp mod ord setBg">
        <pc:chgData name="Cécile Garnier" userId="04c8fabcc8e24f6a" providerId="LiveId" clId="{0A477640-F2B9-4D99-B682-CFC150F1613D}" dt="2021-09-29T15:15:07.436" v="494"/>
        <pc:sldMkLst>
          <pc:docMk/>
          <pc:sldMk cId="4023378237" sldId="256"/>
        </pc:sldMkLst>
        <pc:spChg chg="del">
          <ac:chgData name="Cécile Garnier" userId="04c8fabcc8e24f6a" providerId="LiveId" clId="{0A477640-F2B9-4D99-B682-CFC150F1613D}" dt="2021-09-29T11:37:31.657" v="0" actId="478"/>
          <ac:spMkLst>
            <pc:docMk/>
            <pc:sldMk cId="4023378237" sldId="256"/>
            <ac:spMk id="2" creationId="{07BE400B-EEAC-46C0-A987-FB7C2127F055}"/>
          </ac:spMkLst>
        </pc:spChg>
        <pc:spChg chg="del">
          <ac:chgData name="Cécile Garnier" userId="04c8fabcc8e24f6a" providerId="LiveId" clId="{0A477640-F2B9-4D99-B682-CFC150F1613D}" dt="2021-09-29T11:37:34.736" v="1" actId="478"/>
          <ac:spMkLst>
            <pc:docMk/>
            <pc:sldMk cId="4023378237" sldId="256"/>
            <ac:spMk id="3" creationId="{EAA8F62E-E9EA-4BF0-8281-9589FAC56F44}"/>
          </ac:spMkLst>
        </pc:spChg>
        <pc:spChg chg="add del">
          <ac:chgData name="Cécile Garnier" userId="04c8fabcc8e24f6a" providerId="LiveId" clId="{0A477640-F2B9-4D99-B682-CFC150F1613D}" dt="2021-09-29T11:45:13.770" v="45" actId="26606"/>
          <ac:spMkLst>
            <pc:docMk/>
            <pc:sldMk cId="4023378237" sldId="256"/>
            <ac:spMk id="75" creationId="{FABB624F-BF77-4AE1-B71D-2D681D4731B8}"/>
          </ac:spMkLst>
        </pc:spChg>
        <pc:spChg chg="add">
          <ac:chgData name="Cécile Garnier" userId="04c8fabcc8e24f6a" providerId="LiveId" clId="{0A477640-F2B9-4D99-B682-CFC150F1613D}" dt="2021-09-29T11:59:27.515" v="107" actId="26606"/>
          <ac:spMkLst>
            <pc:docMk/>
            <pc:sldMk cId="4023378237" sldId="256"/>
            <ac:spMk id="77" creationId="{25414FA1-2D4C-41DB-83DE-4F3E38C10A63}"/>
          </ac:spMkLst>
        </pc:spChg>
        <pc:spChg chg="add del">
          <ac:chgData name="Cécile Garnier" userId="04c8fabcc8e24f6a" providerId="LiveId" clId="{0A477640-F2B9-4D99-B682-CFC150F1613D}" dt="2021-09-29T11:59:27.515" v="107" actId="26606"/>
          <ac:spMkLst>
            <pc:docMk/>
            <pc:sldMk cId="4023378237" sldId="256"/>
            <ac:spMk id="139" creationId="{36A1CAC3-A129-43F8-8881-63D3E319A7B5}"/>
          </ac:spMkLst>
        </pc:spChg>
        <pc:spChg chg="add del">
          <ac:chgData name="Cécile Garnier" userId="04c8fabcc8e24f6a" providerId="LiveId" clId="{0A477640-F2B9-4D99-B682-CFC150F1613D}" dt="2021-09-29T11:59:27.515" v="107" actId="26606"/>
          <ac:spMkLst>
            <pc:docMk/>
            <pc:sldMk cId="4023378237" sldId="256"/>
            <ac:spMk id="141" creationId="{B5CCE41C-FBFB-44B8-BE25-7F555613C150}"/>
          </ac:spMkLst>
        </pc:spChg>
        <pc:picChg chg="add mod">
          <ac:chgData name="Cécile Garnier" userId="04c8fabcc8e24f6a" providerId="LiveId" clId="{0A477640-F2B9-4D99-B682-CFC150F1613D}" dt="2021-09-29T11:59:27.515" v="107" actId="26606"/>
          <ac:picMkLst>
            <pc:docMk/>
            <pc:sldMk cId="4023378237" sldId="256"/>
            <ac:picMk id="11" creationId="{9EEA4A45-8B46-4E70-AF31-8C398F363BCA}"/>
          </ac:picMkLst>
        </pc:picChg>
        <pc:picChg chg="add mod ord">
          <ac:chgData name="Cécile Garnier" userId="04c8fabcc8e24f6a" providerId="LiveId" clId="{0A477640-F2B9-4D99-B682-CFC150F1613D}" dt="2021-09-29T11:45:13.770" v="45" actId="26606"/>
          <ac:picMkLst>
            <pc:docMk/>
            <pc:sldMk cId="4023378237" sldId="256"/>
            <ac:picMk id="1026" creationId="{9F2054EF-558F-4857-A67F-4B1D46273440}"/>
          </ac:picMkLst>
        </pc:picChg>
        <pc:picChg chg="add mod ord">
          <ac:chgData name="Cécile Garnier" userId="04c8fabcc8e24f6a" providerId="LiveId" clId="{0A477640-F2B9-4D99-B682-CFC150F1613D}" dt="2021-09-29T11:45:13.770" v="45" actId="26606"/>
          <ac:picMkLst>
            <pc:docMk/>
            <pc:sldMk cId="4023378237" sldId="256"/>
            <ac:picMk id="1028" creationId="{F9B24B78-15EF-4D47-A698-932EAD9738E3}"/>
          </ac:picMkLst>
        </pc:picChg>
        <pc:picChg chg="add mod">
          <ac:chgData name="Cécile Garnier" userId="04c8fabcc8e24f6a" providerId="LiveId" clId="{0A477640-F2B9-4D99-B682-CFC150F1613D}" dt="2021-09-29T11:45:13.770" v="45" actId="26606"/>
          <ac:picMkLst>
            <pc:docMk/>
            <pc:sldMk cId="4023378237" sldId="256"/>
            <ac:picMk id="1030" creationId="{1BD58296-3F10-4139-ABF9-42DEDD73BE71}"/>
          </ac:picMkLst>
        </pc:picChg>
        <pc:picChg chg="add del mod">
          <ac:chgData name="Cécile Garnier" userId="04c8fabcc8e24f6a" providerId="LiveId" clId="{0A477640-F2B9-4D99-B682-CFC150F1613D}" dt="2021-09-29T11:42:51.202" v="29" actId="21"/>
          <ac:picMkLst>
            <pc:docMk/>
            <pc:sldMk cId="4023378237" sldId="256"/>
            <ac:picMk id="1032" creationId="{FF0752D4-88D9-4039-A2BF-BB6ED2E92A4B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5:25.687" v="496"/>
        <pc:sldMkLst>
          <pc:docMk/>
          <pc:sldMk cId="3263268006" sldId="257"/>
        </pc:sldMkLst>
        <pc:spChg chg="del">
          <ac:chgData name="Cécile Garnier" userId="04c8fabcc8e24f6a" providerId="LiveId" clId="{0A477640-F2B9-4D99-B682-CFC150F1613D}" dt="2021-09-29T11:40:38.083" v="20" actId="478"/>
          <ac:spMkLst>
            <pc:docMk/>
            <pc:sldMk cId="3263268006" sldId="257"/>
            <ac:spMk id="2" creationId="{16C22130-9175-4125-9CD3-2FBCC8ED2D4D}"/>
          </ac:spMkLst>
        </pc:spChg>
        <pc:spChg chg="del">
          <ac:chgData name="Cécile Garnier" userId="04c8fabcc8e24f6a" providerId="LiveId" clId="{0A477640-F2B9-4D99-B682-CFC150F1613D}" dt="2021-09-29T11:40:40.457" v="21" actId="478"/>
          <ac:spMkLst>
            <pc:docMk/>
            <pc:sldMk cId="3263268006" sldId="257"/>
            <ac:spMk id="3" creationId="{9E2E744D-4140-4673-A02A-A59477023BEA}"/>
          </ac:spMkLst>
        </pc:spChg>
        <pc:spChg chg="add del">
          <ac:chgData name="Cécile Garnier" userId="04c8fabcc8e24f6a" providerId="LiveId" clId="{0A477640-F2B9-4D99-B682-CFC150F1613D}" dt="2021-09-29T11:41:48.320" v="25" actId="26606"/>
          <ac:spMkLst>
            <pc:docMk/>
            <pc:sldMk cId="3263268006" sldId="257"/>
            <ac:spMk id="71" creationId="{B670DBD5-770C-4383-9F54-5B86E86BD5BB}"/>
          </ac:spMkLst>
        </pc:spChg>
        <pc:spChg chg="add del">
          <ac:chgData name="Cécile Garnier" userId="04c8fabcc8e24f6a" providerId="LiveId" clId="{0A477640-F2B9-4D99-B682-CFC150F1613D}" dt="2021-09-29T11:44:29.846" v="44" actId="26606"/>
          <ac:spMkLst>
            <pc:docMk/>
            <pc:sldMk cId="3263268006" sldId="257"/>
            <ac:spMk id="75" creationId="{FABB624F-BF77-4AE1-B71D-2D681D4731B8}"/>
          </ac:spMkLst>
        </pc:spChg>
        <pc:spChg chg="add del">
          <ac:chgData name="Cécile Garnier" userId="04c8fabcc8e24f6a" providerId="LiveId" clId="{0A477640-F2B9-4D99-B682-CFC150F1613D}" dt="2021-09-29T11:58:52.952" v="105" actId="26606"/>
          <ac:spMkLst>
            <pc:docMk/>
            <pc:sldMk cId="3263268006" sldId="257"/>
            <ac:spMk id="139" creationId="{6C2997EE-0889-44C3-AC0D-18F26AC9AAAB}"/>
          </ac:spMkLst>
        </pc:spChg>
        <pc:spChg chg="add del">
          <ac:chgData name="Cécile Garnier" userId="04c8fabcc8e24f6a" providerId="LiveId" clId="{0A477640-F2B9-4D99-B682-CFC150F1613D}" dt="2021-09-29T14:28:22.772" v="308" actId="26606"/>
          <ac:spMkLst>
            <pc:docMk/>
            <pc:sldMk cId="3263268006" sldId="257"/>
            <ac:spMk id="141" creationId="{25B97239-2685-48C8-8104-1D4E4E383D82}"/>
          </ac:spMkLst>
        </pc:spChg>
        <pc:spChg chg="add del">
          <ac:chgData name="Cécile Garnier" userId="04c8fabcc8e24f6a" providerId="LiveId" clId="{0A477640-F2B9-4D99-B682-CFC150F1613D}" dt="2021-09-29T14:27:48.670" v="301" actId="26606"/>
          <ac:spMkLst>
            <pc:docMk/>
            <pc:sldMk cId="3263268006" sldId="257"/>
            <ac:spMk id="192" creationId="{42A4FC2C-047E-45A5-965D-8E1E3BF09BC6}"/>
          </ac:spMkLst>
        </pc:spChg>
        <pc:spChg chg="add del">
          <ac:chgData name="Cécile Garnier" userId="04c8fabcc8e24f6a" providerId="LiveId" clId="{0A477640-F2B9-4D99-B682-CFC150F1613D}" dt="2021-09-29T14:28:05.504" v="303" actId="26606"/>
          <ac:spMkLst>
            <pc:docMk/>
            <pc:sldMk cId="3263268006" sldId="257"/>
            <ac:spMk id="2058" creationId="{E8DC6FCD-811B-436E-9FEE-FC957486CD7E}"/>
          </ac:spMkLst>
        </pc:spChg>
        <pc:spChg chg="add del">
          <ac:chgData name="Cécile Garnier" userId="04c8fabcc8e24f6a" providerId="LiveId" clId="{0A477640-F2B9-4D99-B682-CFC150F1613D}" dt="2021-09-29T14:28:18.657" v="305" actId="26606"/>
          <ac:spMkLst>
            <pc:docMk/>
            <pc:sldMk cId="3263268006" sldId="257"/>
            <ac:spMk id="2060" creationId="{BF494AE6-A88C-448B-B1B7-80259E6F4FE0}"/>
          </ac:spMkLst>
        </pc:spChg>
        <pc:spChg chg="add del">
          <ac:chgData name="Cécile Garnier" userId="04c8fabcc8e24f6a" providerId="LiveId" clId="{0A477640-F2B9-4D99-B682-CFC150F1613D}" dt="2021-09-29T14:28:22.769" v="307" actId="26606"/>
          <ac:spMkLst>
            <pc:docMk/>
            <pc:sldMk cId="3263268006" sldId="257"/>
            <ac:spMk id="2062" creationId="{B96FC576-AE30-4C09-A12C-0582F2A6A067}"/>
          </ac:spMkLst>
        </pc:spChg>
        <pc:spChg chg="add">
          <ac:chgData name="Cécile Garnier" userId="04c8fabcc8e24f6a" providerId="LiveId" clId="{0A477640-F2B9-4D99-B682-CFC150F1613D}" dt="2021-09-29T14:28:22.772" v="308" actId="26606"/>
          <ac:spMkLst>
            <pc:docMk/>
            <pc:sldMk cId="3263268006" sldId="257"/>
            <ac:spMk id="2064" creationId="{BF494AE6-A88C-448B-B1B7-80259E6F4FE0}"/>
          </ac:spMkLst>
        </pc:spChg>
        <pc:picChg chg="add mod ord">
          <ac:chgData name="Cécile Garnier" userId="04c8fabcc8e24f6a" providerId="LiveId" clId="{0A477640-F2B9-4D99-B682-CFC150F1613D}" dt="2021-09-29T14:28:22.772" v="308" actId="26606"/>
          <ac:picMkLst>
            <pc:docMk/>
            <pc:sldMk cId="3263268006" sldId="257"/>
            <ac:picMk id="2050" creationId="{C3C92B5C-0566-40FB-9CE2-6D7D36C65105}"/>
          </ac:picMkLst>
        </pc:picChg>
        <pc:picChg chg="add mod ord">
          <ac:chgData name="Cécile Garnier" userId="04c8fabcc8e24f6a" providerId="LiveId" clId="{0A477640-F2B9-4D99-B682-CFC150F1613D}" dt="2021-09-29T14:28:22.772" v="308" actId="26606"/>
          <ac:picMkLst>
            <pc:docMk/>
            <pc:sldMk cId="3263268006" sldId="257"/>
            <ac:picMk id="2052" creationId="{1FB6670B-B234-4984-9C9B-663CB1121F72}"/>
          </ac:picMkLst>
        </pc:picChg>
        <pc:picChg chg="add mod ord">
          <ac:chgData name="Cécile Garnier" userId="04c8fabcc8e24f6a" providerId="LiveId" clId="{0A477640-F2B9-4D99-B682-CFC150F1613D}" dt="2021-09-29T14:28:22.772" v="308" actId="26606"/>
          <ac:picMkLst>
            <pc:docMk/>
            <pc:sldMk cId="3263268006" sldId="257"/>
            <ac:picMk id="2054" creationId="{123A2959-F568-4A81-BC47-614ECF7879B7}"/>
          </ac:picMkLst>
        </pc:picChg>
        <pc:picChg chg="add mod ord">
          <ac:chgData name="Cécile Garnier" userId="04c8fabcc8e24f6a" providerId="LiveId" clId="{0A477640-F2B9-4D99-B682-CFC150F1613D}" dt="2021-09-29T14:30:55.842" v="324" actId="14100"/>
          <ac:picMkLst>
            <pc:docMk/>
            <pc:sldMk cId="3263268006" sldId="257"/>
            <ac:picMk id="2056" creationId="{7C2CDB2A-7F72-4E7D-A9D3-C35727CA6C4B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1253038436" sldId="258"/>
        </pc:sldMkLst>
        <pc:spChg chg="del">
          <ac:chgData name="Cécile Garnier" userId="04c8fabcc8e24f6a" providerId="LiveId" clId="{0A477640-F2B9-4D99-B682-CFC150F1613D}" dt="2021-09-29T11:43:03.279" v="31" actId="478"/>
          <ac:spMkLst>
            <pc:docMk/>
            <pc:sldMk cId="1253038436" sldId="258"/>
            <ac:spMk id="2" creationId="{097FB4CA-F1D2-4E4B-97BC-35D6E689CF29}"/>
          </ac:spMkLst>
        </pc:spChg>
        <pc:spChg chg="del">
          <ac:chgData name="Cécile Garnier" userId="04c8fabcc8e24f6a" providerId="LiveId" clId="{0A477640-F2B9-4D99-B682-CFC150F1613D}" dt="2021-09-29T11:43:04.889" v="32" actId="478"/>
          <ac:spMkLst>
            <pc:docMk/>
            <pc:sldMk cId="1253038436" sldId="258"/>
            <ac:spMk id="3" creationId="{EC052712-4063-4EF9-BED3-B8D9385A7CF2}"/>
          </ac:spMkLst>
        </pc:spChg>
        <pc:spChg chg="add del">
          <ac:chgData name="Cécile Garnier" userId="04c8fabcc8e24f6a" providerId="LiveId" clId="{0A477640-F2B9-4D99-B682-CFC150F1613D}" dt="2021-09-29T11:48:42.236" v="51" actId="26606"/>
          <ac:spMkLst>
            <pc:docMk/>
            <pc:sldMk cId="1253038436" sldId="258"/>
            <ac:spMk id="71" creationId="{A9F529C3-C941-49FD-8C67-82F134F64BDB}"/>
          </ac:spMkLst>
        </pc:spChg>
        <pc:spChg chg="add del">
          <ac:chgData name="Cécile Garnier" userId="04c8fabcc8e24f6a" providerId="LiveId" clId="{0A477640-F2B9-4D99-B682-CFC150F1613D}" dt="2021-09-29T11:48:42.236" v="51" actId="26606"/>
          <ac:spMkLst>
            <pc:docMk/>
            <pc:sldMk cId="1253038436" sldId="258"/>
            <ac:spMk id="73" creationId="{20586029-32A0-47E5-9AEC-AE3ABA6B94D0}"/>
          </ac:spMkLst>
        </pc:spChg>
        <pc:spChg chg="add del">
          <ac:chgData name="Cécile Garnier" userId="04c8fabcc8e24f6a" providerId="LiveId" clId="{0A477640-F2B9-4D99-B682-CFC150F1613D}" dt="2021-09-29T14:29:35.236" v="312" actId="26606"/>
          <ac:spMkLst>
            <pc:docMk/>
            <pc:sldMk cId="1253038436" sldId="258"/>
            <ac:spMk id="137" creationId="{FABB624F-BF77-4AE1-B71D-2D681D4731B8}"/>
          </ac:spMkLst>
        </pc:spChg>
        <pc:spChg chg="add">
          <ac:chgData name="Cécile Garnier" userId="04c8fabcc8e24f6a" providerId="LiveId" clId="{0A477640-F2B9-4D99-B682-CFC150F1613D}" dt="2021-09-29T14:29:35.236" v="312" actId="26606"/>
          <ac:spMkLst>
            <pc:docMk/>
            <pc:sldMk cId="1253038436" sldId="258"/>
            <ac:spMk id="192" creationId="{6742736B-1326-450B-9240-348937388E6A}"/>
          </ac:spMkLst>
        </pc:spChg>
        <pc:picChg chg="add mod ord">
          <ac:chgData name="Cécile Garnier" userId="04c8fabcc8e24f6a" providerId="LiveId" clId="{0A477640-F2B9-4D99-B682-CFC150F1613D}" dt="2021-09-29T14:30:27.296" v="322" actId="14100"/>
          <ac:picMkLst>
            <pc:docMk/>
            <pc:sldMk cId="1253038436" sldId="258"/>
            <ac:picMk id="4" creationId="{9A9C8D75-76B6-4960-9B46-397275D0D84B}"/>
          </ac:picMkLst>
        </pc:picChg>
        <pc:picChg chg="add mod ord">
          <ac:chgData name="Cécile Garnier" userId="04c8fabcc8e24f6a" providerId="LiveId" clId="{0A477640-F2B9-4D99-B682-CFC150F1613D}" dt="2021-09-29T14:30:10.250" v="317" actId="14100"/>
          <ac:picMkLst>
            <pc:docMk/>
            <pc:sldMk cId="1253038436" sldId="258"/>
            <ac:picMk id="3074" creationId="{A50B777F-65CF-4C4C-ADF2-DC5E6581486E}"/>
          </ac:picMkLst>
        </pc:picChg>
        <pc:picChg chg="add mod">
          <ac:chgData name="Cécile Garnier" userId="04c8fabcc8e24f6a" providerId="LiveId" clId="{0A477640-F2B9-4D99-B682-CFC150F1613D}" dt="2021-09-29T14:30:14.058" v="318" actId="1076"/>
          <ac:picMkLst>
            <pc:docMk/>
            <pc:sldMk cId="1253038436" sldId="258"/>
            <ac:picMk id="3076" creationId="{46722891-D054-4D6B-9A4B-C9626C40EA51}"/>
          </ac:picMkLst>
        </pc:picChg>
        <pc:picChg chg="add mod">
          <ac:chgData name="Cécile Garnier" userId="04c8fabcc8e24f6a" providerId="LiveId" clId="{0A477640-F2B9-4D99-B682-CFC150F1613D}" dt="2021-09-29T14:29:35.236" v="312" actId="26606"/>
          <ac:picMkLst>
            <pc:docMk/>
            <pc:sldMk cId="1253038436" sldId="258"/>
            <ac:picMk id="3078" creationId="{C6188D31-AB8E-4FF8-81ED-F4C7D8D46FBF}"/>
          </ac:picMkLst>
        </pc:picChg>
        <pc:cxnChg chg="add del">
          <ac:chgData name="Cécile Garnier" userId="04c8fabcc8e24f6a" providerId="LiveId" clId="{0A477640-F2B9-4D99-B682-CFC150F1613D}" dt="2021-09-29T11:48:42.236" v="51" actId="26606"/>
          <ac:cxnSpMkLst>
            <pc:docMk/>
            <pc:sldMk cId="1253038436" sldId="258"/>
            <ac:cxnSpMk id="75" creationId="{8C730EAB-A532-4295-A302-FB4B90DB9F5E}"/>
          </ac:cxnSpMkLst>
        </pc:cxn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1497939189" sldId="259"/>
        </pc:sldMkLst>
        <pc:spChg chg="del">
          <ac:chgData name="Cécile Garnier" userId="04c8fabcc8e24f6a" providerId="LiveId" clId="{0A477640-F2B9-4D99-B682-CFC150F1613D}" dt="2021-09-29T11:49:31.640" v="55" actId="478"/>
          <ac:spMkLst>
            <pc:docMk/>
            <pc:sldMk cId="1497939189" sldId="259"/>
            <ac:spMk id="2" creationId="{7F350EBC-C149-4C65-A0FB-9EEE751B3BC1}"/>
          </ac:spMkLst>
        </pc:spChg>
        <pc:spChg chg="del">
          <ac:chgData name="Cécile Garnier" userId="04c8fabcc8e24f6a" providerId="LiveId" clId="{0A477640-F2B9-4D99-B682-CFC150F1613D}" dt="2021-09-29T11:49:26.348" v="54"/>
          <ac:spMkLst>
            <pc:docMk/>
            <pc:sldMk cId="1497939189" sldId="259"/>
            <ac:spMk id="3" creationId="{ECE5C187-70FF-4A12-BE95-BDE68DA9B77E}"/>
          </ac:spMkLst>
        </pc:spChg>
        <pc:spChg chg="add del">
          <ac:chgData name="Cécile Garnier" userId="04c8fabcc8e24f6a" providerId="LiveId" clId="{0A477640-F2B9-4D99-B682-CFC150F1613D}" dt="2021-09-29T11:53:30.227" v="77" actId="26606"/>
          <ac:spMkLst>
            <pc:docMk/>
            <pc:sldMk cId="1497939189" sldId="259"/>
            <ac:spMk id="75" creationId="{A9F529C3-C941-49FD-8C67-82F134F64BDB}"/>
          </ac:spMkLst>
        </pc:spChg>
        <pc:spChg chg="add del">
          <ac:chgData name="Cécile Garnier" userId="04c8fabcc8e24f6a" providerId="LiveId" clId="{0A477640-F2B9-4D99-B682-CFC150F1613D}" dt="2021-09-29T11:52:40.367" v="66" actId="26606"/>
          <ac:spMkLst>
            <pc:docMk/>
            <pc:sldMk cId="1497939189" sldId="259"/>
            <ac:spMk id="77" creationId="{9A42C7B2-7BD6-433A-95AB-5AA4F44B5819}"/>
          </ac:spMkLst>
        </pc:spChg>
        <pc:spChg chg="add del">
          <ac:chgData name="Cécile Garnier" userId="04c8fabcc8e24f6a" providerId="LiveId" clId="{0A477640-F2B9-4D99-B682-CFC150F1613D}" dt="2021-09-29T11:52:40.367" v="66" actId="26606"/>
          <ac:spMkLst>
            <pc:docMk/>
            <pc:sldMk cId="1497939189" sldId="259"/>
            <ac:spMk id="79" creationId="{0ADDB668-2CA4-4D2B-9C34-3487CA330BA8}"/>
          </ac:spMkLst>
        </pc:spChg>
        <pc:spChg chg="add del">
          <ac:chgData name="Cécile Garnier" userId="04c8fabcc8e24f6a" providerId="LiveId" clId="{0A477640-F2B9-4D99-B682-CFC150F1613D}" dt="2021-09-29T11:52:40.367" v="66" actId="26606"/>
          <ac:spMkLst>
            <pc:docMk/>
            <pc:sldMk cId="1497939189" sldId="259"/>
            <ac:spMk id="81" creationId="{2568BC19-F052-4108-93E1-6A3D1DEC072F}"/>
          </ac:spMkLst>
        </pc:spChg>
        <pc:spChg chg="add del">
          <ac:chgData name="Cécile Garnier" userId="04c8fabcc8e24f6a" providerId="LiveId" clId="{0A477640-F2B9-4D99-B682-CFC150F1613D}" dt="2021-09-29T11:52:40.367" v="66" actId="26606"/>
          <ac:spMkLst>
            <pc:docMk/>
            <pc:sldMk cId="1497939189" sldId="259"/>
            <ac:spMk id="83" creationId="{D5FD337D-4D6B-4C8B-B6F5-121097E09881}"/>
          </ac:spMkLst>
        </pc:spChg>
        <pc:spChg chg="add del">
          <ac:chgData name="Cécile Garnier" userId="04c8fabcc8e24f6a" providerId="LiveId" clId="{0A477640-F2B9-4D99-B682-CFC150F1613D}" dt="2021-09-29T11:53:30.227" v="77" actId="26606"/>
          <ac:spMkLst>
            <pc:docMk/>
            <pc:sldMk cId="1497939189" sldId="259"/>
            <ac:spMk id="4105" creationId="{20586029-32A0-47E5-9AEC-AE3ABA6B94D0}"/>
          </ac:spMkLst>
        </pc:spChg>
        <pc:spChg chg="add del">
          <ac:chgData name="Cécile Garnier" userId="04c8fabcc8e24f6a" providerId="LiveId" clId="{0A477640-F2B9-4D99-B682-CFC150F1613D}" dt="2021-09-29T11:52:40.367" v="66" actId="26606"/>
          <ac:spMkLst>
            <pc:docMk/>
            <pc:sldMk cId="1497939189" sldId="259"/>
            <ac:spMk id="4106" creationId="{FF49E460-2794-452B-8A8C-1BC3AE8B07A5}"/>
          </ac:spMkLst>
        </pc:spChg>
        <pc:spChg chg="add">
          <ac:chgData name="Cécile Garnier" userId="04c8fabcc8e24f6a" providerId="LiveId" clId="{0A477640-F2B9-4D99-B682-CFC150F1613D}" dt="2021-09-29T11:55:20.970" v="91" actId="26606"/>
          <ac:spMkLst>
            <pc:docMk/>
            <pc:sldMk cId="1497939189" sldId="259"/>
            <ac:spMk id="4108" creationId="{AA3CC463-F933-4AC4-86E1-5AC14B0C3163}"/>
          </ac:spMkLst>
        </pc:spChg>
        <pc:spChg chg="add">
          <ac:chgData name="Cécile Garnier" userId="04c8fabcc8e24f6a" providerId="LiveId" clId="{0A477640-F2B9-4D99-B682-CFC150F1613D}" dt="2021-09-29T11:55:20.970" v="91" actId="26606"/>
          <ac:spMkLst>
            <pc:docMk/>
            <pc:sldMk cId="1497939189" sldId="259"/>
            <ac:spMk id="4109" creationId="{6025D2DB-A12A-44DB-B00E-F4D622329EDD}"/>
          </ac:spMkLst>
        </pc:spChg>
        <pc:spChg chg="add">
          <ac:chgData name="Cécile Garnier" userId="04c8fabcc8e24f6a" providerId="LiveId" clId="{0A477640-F2B9-4D99-B682-CFC150F1613D}" dt="2021-09-29T11:55:20.970" v="91" actId="26606"/>
          <ac:spMkLst>
            <pc:docMk/>
            <pc:sldMk cId="1497939189" sldId="259"/>
            <ac:spMk id="4110" creationId="{CE7E7877-F64E-4EEA-B778-138031EFF874}"/>
          </ac:spMkLst>
        </pc:spChg>
        <pc:spChg chg="add">
          <ac:chgData name="Cécile Garnier" userId="04c8fabcc8e24f6a" providerId="LiveId" clId="{0A477640-F2B9-4D99-B682-CFC150F1613D}" dt="2021-09-29T11:55:20.970" v="91" actId="26606"/>
          <ac:spMkLst>
            <pc:docMk/>
            <pc:sldMk cId="1497939189" sldId="259"/>
            <ac:spMk id="4111" creationId="{7DD6C4F3-70FD-4F13-919C-702EE4886499}"/>
          </ac:spMkLst>
        </pc:spChg>
        <pc:picChg chg="add mod">
          <ac:chgData name="Cécile Garnier" userId="04c8fabcc8e24f6a" providerId="LiveId" clId="{0A477640-F2B9-4D99-B682-CFC150F1613D}" dt="2021-09-29T11:55:20.970" v="91" actId="26606"/>
          <ac:picMkLst>
            <pc:docMk/>
            <pc:sldMk cId="1497939189" sldId="259"/>
            <ac:picMk id="4" creationId="{2C204986-1B9C-4C39-9934-2CB60D8CDAA3}"/>
          </ac:picMkLst>
        </pc:picChg>
        <pc:picChg chg="add mod ord">
          <ac:chgData name="Cécile Garnier" userId="04c8fabcc8e24f6a" providerId="LiveId" clId="{0A477640-F2B9-4D99-B682-CFC150F1613D}" dt="2021-09-29T11:55:20.970" v="91" actId="26606"/>
          <ac:picMkLst>
            <pc:docMk/>
            <pc:sldMk cId="1497939189" sldId="259"/>
            <ac:picMk id="4098" creationId="{9E065DAD-954F-4569-BF63-94673237B52C}"/>
          </ac:picMkLst>
        </pc:picChg>
        <pc:picChg chg="add del mod ord">
          <ac:chgData name="Cécile Garnier" userId="04c8fabcc8e24f6a" providerId="LiveId" clId="{0A477640-F2B9-4D99-B682-CFC150F1613D}" dt="2021-09-29T11:53:08.775" v="73" actId="21"/>
          <ac:picMkLst>
            <pc:docMk/>
            <pc:sldMk cId="1497939189" sldId="259"/>
            <ac:picMk id="4100" creationId="{02248DCB-CCA5-4FB9-A953-BA38E9AD9378}"/>
          </ac:picMkLst>
        </pc:picChg>
        <pc:picChg chg="add mod">
          <ac:chgData name="Cécile Garnier" userId="04c8fabcc8e24f6a" providerId="LiveId" clId="{0A477640-F2B9-4D99-B682-CFC150F1613D}" dt="2021-09-29T11:55:20.970" v="91" actId="26606"/>
          <ac:picMkLst>
            <pc:docMk/>
            <pc:sldMk cId="1497939189" sldId="259"/>
            <ac:picMk id="4102" creationId="{57503198-0C1B-4035-BD52-81EEE9BB4AFB}"/>
          </ac:picMkLst>
        </pc:picChg>
        <pc:picChg chg="add del">
          <ac:chgData name="Cécile Garnier" userId="04c8fabcc8e24f6a" providerId="LiveId" clId="{0A477640-F2B9-4D99-B682-CFC150F1613D}" dt="2021-09-29T11:52:08.497" v="61"/>
          <ac:picMkLst>
            <pc:docMk/>
            <pc:sldMk cId="1497939189" sldId="259"/>
            <ac:picMk id="4104" creationId="{51EF3AC5-BFEC-4DEE-8AE0-7CDF16099E84}"/>
          </ac:picMkLst>
        </pc:picChg>
        <pc:cxnChg chg="add del">
          <ac:chgData name="Cécile Garnier" userId="04c8fabcc8e24f6a" providerId="LiveId" clId="{0A477640-F2B9-4D99-B682-CFC150F1613D}" dt="2021-09-29T11:53:30.227" v="77" actId="26606"/>
          <ac:cxnSpMkLst>
            <pc:docMk/>
            <pc:sldMk cId="1497939189" sldId="259"/>
            <ac:cxnSpMk id="4107" creationId="{8C730EAB-A532-4295-A302-FB4B90DB9F5E}"/>
          </ac:cxnSpMkLst>
        </pc:cxn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2776213003" sldId="260"/>
        </pc:sldMkLst>
        <pc:spChg chg="del">
          <ac:chgData name="Cécile Garnier" userId="04c8fabcc8e24f6a" providerId="LiveId" clId="{0A477640-F2B9-4D99-B682-CFC150F1613D}" dt="2021-09-29T11:52:18.372" v="63" actId="478"/>
          <ac:spMkLst>
            <pc:docMk/>
            <pc:sldMk cId="2776213003" sldId="260"/>
            <ac:spMk id="2" creationId="{8B8C2C4C-6B2A-4FD7-82A3-8D25FDE610E8}"/>
          </ac:spMkLst>
        </pc:spChg>
        <pc:spChg chg="del">
          <ac:chgData name="Cécile Garnier" userId="04c8fabcc8e24f6a" providerId="LiveId" clId="{0A477640-F2B9-4D99-B682-CFC150F1613D}" dt="2021-09-29T11:52:20.783" v="64" actId="478"/>
          <ac:spMkLst>
            <pc:docMk/>
            <pc:sldMk cId="2776213003" sldId="260"/>
            <ac:spMk id="3" creationId="{0F1BC1B9-9CF2-4DD0-A008-5169244B1F82}"/>
          </ac:spMkLst>
        </pc:spChg>
        <pc:spChg chg="add del">
          <ac:chgData name="Cécile Garnier" userId="04c8fabcc8e24f6a" providerId="LiveId" clId="{0A477640-F2B9-4D99-B682-CFC150F1613D}" dt="2021-09-29T12:09:23.142" v="147" actId="26606"/>
          <ac:spMkLst>
            <pc:docMk/>
            <pc:sldMk cId="2776213003" sldId="260"/>
            <ac:spMk id="71" creationId="{6C2997EE-0889-44C3-AC0D-18F26AC9AAAB}"/>
          </ac:spMkLst>
        </pc:spChg>
        <pc:spChg chg="add del">
          <ac:chgData name="Cécile Garnier" userId="04c8fabcc8e24f6a" providerId="LiveId" clId="{0A477640-F2B9-4D99-B682-CFC150F1613D}" dt="2021-09-29T12:09:23.142" v="147" actId="26606"/>
          <ac:spMkLst>
            <pc:docMk/>
            <pc:sldMk cId="2776213003" sldId="260"/>
            <ac:spMk id="139" creationId="{42A4FC2C-047E-45A5-965D-8E1E3BF09BC6}"/>
          </ac:spMkLst>
        </pc:spChg>
        <pc:picChg chg="add mod ord">
          <ac:chgData name="Cécile Garnier" userId="04c8fabcc8e24f6a" providerId="LiveId" clId="{0A477640-F2B9-4D99-B682-CFC150F1613D}" dt="2021-09-29T12:09:23.142" v="147" actId="26606"/>
          <ac:picMkLst>
            <pc:docMk/>
            <pc:sldMk cId="2776213003" sldId="260"/>
            <ac:picMk id="5" creationId="{EFAFFFFA-747A-4F89-9191-E66240FB5D08}"/>
          </ac:picMkLst>
        </pc:picChg>
        <pc:picChg chg="add del mod">
          <ac:chgData name="Cécile Garnier" userId="04c8fabcc8e24f6a" providerId="LiveId" clId="{0A477640-F2B9-4D99-B682-CFC150F1613D}" dt="2021-09-29T12:09:24.715" v="149" actId="478"/>
          <ac:picMkLst>
            <pc:docMk/>
            <pc:sldMk cId="2776213003" sldId="260"/>
            <ac:picMk id="6" creationId="{BB4D7BBE-F733-4E46-B2B6-BE6E754C23B7}"/>
          </ac:picMkLst>
        </pc:picChg>
        <pc:picChg chg="add mod ord">
          <ac:chgData name="Cécile Garnier" userId="04c8fabcc8e24f6a" providerId="LiveId" clId="{0A477640-F2B9-4D99-B682-CFC150F1613D}" dt="2021-09-29T12:09:23.142" v="147" actId="26606"/>
          <ac:picMkLst>
            <pc:docMk/>
            <pc:sldMk cId="2776213003" sldId="260"/>
            <ac:picMk id="5122" creationId="{7E251ADD-5A1B-467A-A9B1-EF24EDE205D2}"/>
          </ac:picMkLst>
        </pc:picChg>
        <pc:picChg chg="add del">
          <ac:chgData name="Cécile Garnier" userId="04c8fabcc8e24f6a" providerId="LiveId" clId="{0A477640-F2B9-4D99-B682-CFC150F1613D}" dt="2021-09-29T12:09:25.470" v="150"/>
          <ac:picMkLst>
            <pc:docMk/>
            <pc:sldMk cId="2776213003" sldId="260"/>
            <ac:picMk id="5124" creationId="{EEFFD95F-2299-487A-81C4-8B0BB8885818}"/>
          </ac:picMkLst>
        </pc:picChg>
        <pc:picChg chg="add del mod">
          <ac:chgData name="Cécile Garnier" userId="04c8fabcc8e24f6a" providerId="LiveId" clId="{0A477640-F2B9-4D99-B682-CFC150F1613D}" dt="2021-09-29T12:09:23.673" v="148"/>
          <ac:picMkLst>
            <pc:docMk/>
            <pc:sldMk cId="2776213003" sldId="260"/>
            <ac:picMk id="5126" creationId="{249593B9-7187-4063-A4C4-CC8C5C76FE38}"/>
          </ac:picMkLst>
        </pc:picChg>
        <pc:picChg chg="add del">
          <ac:chgData name="Cécile Garnier" userId="04c8fabcc8e24f6a" providerId="LiveId" clId="{0A477640-F2B9-4D99-B682-CFC150F1613D}" dt="2021-09-29T15:14:22.867" v="492" actId="478"/>
          <ac:picMkLst>
            <pc:docMk/>
            <pc:sldMk cId="2776213003" sldId="260"/>
            <ac:picMk id="5128" creationId="{588CBD77-BB1A-43E6-B3A8-3879EDAF144B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1906895168" sldId="261"/>
        </pc:sldMkLst>
        <pc:spChg chg="del">
          <ac:chgData name="Cécile Garnier" userId="04c8fabcc8e24f6a" providerId="LiveId" clId="{0A477640-F2B9-4D99-B682-CFC150F1613D}" dt="2021-09-29T11:56:03.099" v="95" actId="478"/>
          <ac:spMkLst>
            <pc:docMk/>
            <pc:sldMk cId="1906895168" sldId="261"/>
            <ac:spMk id="2" creationId="{1971A237-95EE-47C7-BD46-BDD18A8AB924}"/>
          </ac:spMkLst>
        </pc:spChg>
        <pc:spChg chg="del">
          <ac:chgData name="Cécile Garnier" userId="04c8fabcc8e24f6a" providerId="LiveId" clId="{0A477640-F2B9-4D99-B682-CFC150F1613D}" dt="2021-09-29T11:56:07.909" v="96" actId="478"/>
          <ac:spMkLst>
            <pc:docMk/>
            <pc:sldMk cId="1906895168" sldId="261"/>
            <ac:spMk id="3" creationId="{1AE29581-8FE5-4731-9748-9AB29102241B}"/>
          </ac:spMkLst>
        </pc:spChg>
        <pc:spChg chg="add">
          <ac:chgData name="Cécile Garnier" userId="04c8fabcc8e24f6a" providerId="LiveId" clId="{0A477640-F2B9-4D99-B682-CFC150F1613D}" dt="2021-09-29T11:58:00.799" v="102" actId="26606"/>
          <ac:spMkLst>
            <pc:docMk/>
            <pc:sldMk cId="1906895168" sldId="261"/>
            <ac:spMk id="75" creationId="{42A4FC2C-047E-45A5-965D-8E1E3BF09BC6}"/>
          </ac:spMkLst>
        </pc:spChg>
        <pc:picChg chg="add mod">
          <ac:chgData name="Cécile Garnier" userId="04c8fabcc8e24f6a" providerId="LiveId" clId="{0A477640-F2B9-4D99-B682-CFC150F1613D}" dt="2021-09-29T11:58:00.799" v="102" actId="26606"/>
          <ac:picMkLst>
            <pc:docMk/>
            <pc:sldMk cId="1906895168" sldId="261"/>
            <ac:picMk id="6146" creationId="{D5A83541-A966-48CD-BF19-598B65B61AB7}"/>
          </ac:picMkLst>
        </pc:picChg>
        <pc:picChg chg="add mod ord">
          <ac:chgData name="Cécile Garnier" userId="04c8fabcc8e24f6a" providerId="LiveId" clId="{0A477640-F2B9-4D99-B682-CFC150F1613D}" dt="2021-09-29T11:58:00.799" v="102" actId="26606"/>
          <ac:picMkLst>
            <pc:docMk/>
            <pc:sldMk cId="1906895168" sldId="261"/>
            <ac:picMk id="6148" creationId="{DB30293D-4994-4AFA-A845-F892767ED359}"/>
          </ac:picMkLst>
        </pc:picChg>
        <pc:picChg chg="add mod">
          <ac:chgData name="Cécile Garnier" userId="04c8fabcc8e24f6a" providerId="LiveId" clId="{0A477640-F2B9-4D99-B682-CFC150F1613D}" dt="2021-09-29T11:58:00.799" v="102" actId="26606"/>
          <ac:picMkLst>
            <pc:docMk/>
            <pc:sldMk cId="1906895168" sldId="261"/>
            <ac:picMk id="6150" creationId="{9690609C-66F6-4CCC-AB7C-F7DAD1656457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2281520496" sldId="262"/>
        </pc:sldMkLst>
        <pc:spChg chg="del">
          <ac:chgData name="Cécile Garnier" userId="04c8fabcc8e24f6a" providerId="LiveId" clId="{0A477640-F2B9-4D99-B682-CFC150F1613D}" dt="2021-09-29T11:57:50.445" v="100" actId="478"/>
          <ac:spMkLst>
            <pc:docMk/>
            <pc:sldMk cId="2281520496" sldId="262"/>
            <ac:spMk id="2" creationId="{62DE27B4-4BCA-4569-AA73-1DC2A8628B1C}"/>
          </ac:spMkLst>
        </pc:spChg>
        <pc:spChg chg="del">
          <ac:chgData name="Cécile Garnier" userId="04c8fabcc8e24f6a" providerId="LiveId" clId="{0A477640-F2B9-4D99-B682-CFC150F1613D}" dt="2021-09-29T11:57:43.783" v="99"/>
          <ac:spMkLst>
            <pc:docMk/>
            <pc:sldMk cId="2281520496" sldId="262"/>
            <ac:spMk id="3" creationId="{BF9799B1-5198-4320-AD82-9E2A4865973A}"/>
          </ac:spMkLst>
        </pc:spChg>
        <pc:spChg chg="add del mod">
          <ac:chgData name="Cécile Garnier" userId="04c8fabcc8e24f6a" providerId="LiveId" clId="{0A477640-F2B9-4D99-B682-CFC150F1613D}" dt="2021-09-29T11:58:24.719" v="104"/>
          <ac:spMkLst>
            <pc:docMk/>
            <pc:sldMk cId="2281520496" sldId="262"/>
            <ac:spMk id="4" creationId="{BCF59A82-E033-41EC-98AF-A8A5B255634A}"/>
          </ac:spMkLst>
        </pc:spChg>
        <pc:spChg chg="add del">
          <ac:chgData name="Cécile Garnier" userId="04c8fabcc8e24f6a" providerId="LiveId" clId="{0A477640-F2B9-4D99-B682-CFC150F1613D}" dt="2021-09-29T12:05:18.172" v="127" actId="26606"/>
          <ac:spMkLst>
            <pc:docMk/>
            <pc:sldMk cId="2281520496" sldId="262"/>
            <ac:spMk id="77" creationId="{6C2997EE-0889-44C3-AC0D-18F26AC9AAAB}"/>
          </ac:spMkLst>
        </pc:spChg>
        <pc:spChg chg="add">
          <ac:chgData name="Cécile Garnier" userId="04c8fabcc8e24f6a" providerId="LiveId" clId="{0A477640-F2B9-4D99-B682-CFC150F1613D}" dt="2021-09-29T12:05:18.173" v="128" actId="26606"/>
          <ac:spMkLst>
            <pc:docMk/>
            <pc:sldMk cId="2281520496" sldId="262"/>
            <ac:spMk id="7178" creationId="{FABB624F-BF77-4AE1-B71D-2D681D4731B8}"/>
          </ac:spMkLst>
        </pc:spChg>
        <pc:picChg chg="add mod">
          <ac:chgData name="Cécile Garnier" userId="04c8fabcc8e24f6a" providerId="LiveId" clId="{0A477640-F2B9-4D99-B682-CFC150F1613D}" dt="2021-09-29T12:06:25.075" v="132" actId="1076"/>
          <ac:picMkLst>
            <pc:docMk/>
            <pc:sldMk cId="2281520496" sldId="262"/>
            <ac:picMk id="5" creationId="{3CE9C9BD-0135-422C-97F9-B2314D1A1440}"/>
          </ac:picMkLst>
        </pc:picChg>
        <pc:picChg chg="add del mod">
          <ac:chgData name="Cécile Garnier" userId="04c8fabcc8e24f6a" providerId="LiveId" clId="{0A477640-F2B9-4D99-B682-CFC150F1613D}" dt="2021-09-29T11:58:10.395" v="103" actId="478"/>
          <ac:picMkLst>
            <pc:docMk/>
            <pc:sldMk cId="2281520496" sldId="262"/>
            <ac:picMk id="7170" creationId="{4E702C17-531D-4AC7-9587-4485757F545E}"/>
          </ac:picMkLst>
        </pc:picChg>
        <pc:picChg chg="add mod">
          <ac:chgData name="Cécile Garnier" userId="04c8fabcc8e24f6a" providerId="LiveId" clId="{0A477640-F2B9-4D99-B682-CFC150F1613D}" dt="2021-09-29T12:05:18.173" v="128" actId="26606"/>
          <ac:picMkLst>
            <pc:docMk/>
            <pc:sldMk cId="2281520496" sldId="262"/>
            <ac:picMk id="7172" creationId="{0A67F583-FC51-4CA2-9C69-49149A423E84}"/>
          </ac:picMkLst>
        </pc:picChg>
        <pc:picChg chg="add del mod">
          <ac:chgData name="Cécile Garnier" userId="04c8fabcc8e24f6a" providerId="LiveId" clId="{0A477640-F2B9-4D99-B682-CFC150F1613D}" dt="2021-09-29T12:06:18.758" v="131" actId="21"/>
          <ac:picMkLst>
            <pc:docMk/>
            <pc:sldMk cId="2281520496" sldId="262"/>
            <ac:picMk id="7174" creationId="{803DE029-D6EA-4E28-966C-393C75CE01E0}"/>
          </ac:picMkLst>
        </pc:picChg>
        <pc:picChg chg="add mod ord">
          <ac:chgData name="Cécile Garnier" userId="04c8fabcc8e24f6a" providerId="LiveId" clId="{0A477640-F2B9-4D99-B682-CFC150F1613D}" dt="2021-09-29T12:05:18.173" v="128" actId="26606"/>
          <ac:picMkLst>
            <pc:docMk/>
            <pc:sldMk cId="2281520496" sldId="262"/>
            <ac:picMk id="7176" creationId="{7B370A0D-F046-4EC2-9A5E-06DE8E01FA60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4:41:20.574" v="371" actId="26606"/>
        <pc:sldMkLst>
          <pc:docMk/>
          <pc:sldMk cId="1573292540" sldId="263"/>
        </pc:sldMkLst>
        <pc:spChg chg="del">
          <ac:chgData name="Cécile Garnier" userId="04c8fabcc8e24f6a" providerId="LiveId" clId="{0A477640-F2B9-4D99-B682-CFC150F1613D}" dt="2021-09-29T12:01:11.380" v="110" actId="478"/>
          <ac:spMkLst>
            <pc:docMk/>
            <pc:sldMk cId="1573292540" sldId="263"/>
            <ac:spMk id="2" creationId="{4C581526-8F63-4F56-9091-38B8BF3E235A}"/>
          </ac:spMkLst>
        </pc:spChg>
        <pc:spChg chg="del">
          <ac:chgData name="Cécile Garnier" userId="04c8fabcc8e24f6a" providerId="LiveId" clId="{0A477640-F2B9-4D99-B682-CFC150F1613D}" dt="2021-09-29T12:01:16.531" v="111" actId="478"/>
          <ac:spMkLst>
            <pc:docMk/>
            <pc:sldMk cId="1573292540" sldId="263"/>
            <ac:spMk id="3" creationId="{D29C2DA4-13EA-440E-A864-C76AB6EB90B8}"/>
          </ac:spMkLst>
        </pc:spChg>
        <pc:spChg chg="add del">
          <ac:chgData name="Cécile Garnier" userId="04c8fabcc8e24f6a" providerId="LiveId" clId="{0A477640-F2B9-4D99-B682-CFC150F1613D}" dt="2021-09-29T14:41:20.574" v="371" actId="26606"/>
          <ac:spMkLst>
            <pc:docMk/>
            <pc:sldMk cId="1573292540" sldId="263"/>
            <ac:spMk id="73" creationId="{262ABC4B-37D8-4218-BDD8-6DF6A00C0C80}"/>
          </ac:spMkLst>
        </pc:spChg>
        <pc:spChg chg="add del">
          <ac:chgData name="Cécile Garnier" userId="04c8fabcc8e24f6a" providerId="LiveId" clId="{0A477640-F2B9-4D99-B682-CFC150F1613D}" dt="2021-09-29T14:41:20.572" v="370" actId="26606"/>
          <ac:spMkLst>
            <pc:docMk/>
            <pc:sldMk cId="1573292540" sldId="263"/>
            <ac:spMk id="139" creationId="{4169DD87-3EBE-44CA-9654-8AE0466B2779}"/>
          </ac:spMkLst>
        </pc:spChg>
        <pc:spChg chg="add">
          <ac:chgData name="Cécile Garnier" userId="04c8fabcc8e24f6a" providerId="LiveId" clId="{0A477640-F2B9-4D99-B682-CFC150F1613D}" dt="2021-09-29T14:41:20.574" v="371" actId="26606"/>
          <ac:spMkLst>
            <pc:docMk/>
            <pc:sldMk cId="1573292540" sldId="263"/>
            <ac:spMk id="8200" creationId="{E8DC6FCD-811B-436E-9FEE-FC957486CD7E}"/>
          </ac:spMkLst>
        </pc:spChg>
        <pc:picChg chg="add mod ord">
          <ac:chgData name="Cécile Garnier" userId="04c8fabcc8e24f6a" providerId="LiveId" clId="{0A477640-F2B9-4D99-B682-CFC150F1613D}" dt="2021-09-29T14:41:20.574" v="371" actId="26606"/>
          <ac:picMkLst>
            <pc:docMk/>
            <pc:sldMk cId="1573292540" sldId="263"/>
            <ac:picMk id="5" creationId="{C05BE353-6917-4793-A37F-88199037651C}"/>
          </ac:picMkLst>
        </pc:picChg>
        <pc:picChg chg="add mod ord">
          <ac:chgData name="Cécile Garnier" userId="04c8fabcc8e24f6a" providerId="LiveId" clId="{0A477640-F2B9-4D99-B682-CFC150F1613D}" dt="2021-09-29T14:41:20.574" v="371" actId="26606"/>
          <ac:picMkLst>
            <pc:docMk/>
            <pc:sldMk cId="1573292540" sldId="263"/>
            <ac:picMk id="8194" creationId="{56DA734F-A71D-4FAC-967C-67E360DA81C6}"/>
          </ac:picMkLst>
        </pc:picChg>
        <pc:picChg chg="add mod ord">
          <ac:chgData name="Cécile Garnier" userId="04c8fabcc8e24f6a" providerId="LiveId" clId="{0A477640-F2B9-4D99-B682-CFC150F1613D}" dt="2021-09-29T14:41:20.574" v="371" actId="26606"/>
          <ac:picMkLst>
            <pc:docMk/>
            <pc:sldMk cId="1573292540" sldId="263"/>
            <ac:picMk id="8196" creationId="{8900DB70-BE73-4CFC-8552-A7957B4C60C2}"/>
          </ac:picMkLst>
        </pc:picChg>
        <pc:picChg chg="add mod">
          <ac:chgData name="Cécile Garnier" userId="04c8fabcc8e24f6a" providerId="LiveId" clId="{0A477640-F2B9-4D99-B682-CFC150F1613D}" dt="2021-09-29T14:41:20.574" v="371" actId="26606"/>
          <ac:picMkLst>
            <pc:docMk/>
            <pc:sldMk cId="1573292540" sldId="263"/>
            <ac:picMk id="8198" creationId="{A3832FCB-206D-42AA-A190-958D045CC83F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3337568292" sldId="264"/>
        </pc:sldMkLst>
        <pc:spChg chg="del">
          <ac:chgData name="Cécile Garnier" userId="04c8fabcc8e24f6a" providerId="LiveId" clId="{0A477640-F2B9-4D99-B682-CFC150F1613D}" dt="2021-09-29T12:04:02.771" v="123" actId="478"/>
          <ac:spMkLst>
            <pc:docMk/>
            <pc:sldMk cId="3337568292" sldId="264"/>
            <ac:spMk id="2" creationId="{B6A67173-00AE-4999-8855-E2EEE9986C5C}"/>
          </ac:spMkLst>
        </pc:spChg>
        <pc:spChg chg="del">
          <ac:chgData name="Cécile Garnier" userId="04c8fabcc8e24f6a" providerId="LiveId" clId="{0A477640-F2B9-4D99-B682-CFC150F1613D}" dt="2021-09-29T12:04:05.633" v="124" actId="478"/>
          <ac:spMkLst>
            <pc:docMk/>
            <pc:sldMk cId="3337568292" sldId="264"/>
            <ac:spMk id="3" creationId="{8810DC56-80A3-4EBF-910C-CA35E85AC1E8}"/>
          </ac:spMkLst>
        </pc:spChg>
        <pc:spChg chg="add">
          <ac:chgData name="Cécile Garnier" userId="04c8fabcc8e24f6a" providerId="LiveId" clId="{0A477640-F2B9-4D99-B682-CFC150F1613D}" dt="2021-09-29T12:08:29.990" v="141" actId="26606"/>
          <ac:spMkLst>
            <pc:docMk/>
            <pc:sldMk cId="3337568292" sldId="264"/>
            <ac:spMk id="73" creationId="{42A4FC2C-047E-45A5-965D-8E1E3BF09BC6}"/>
          </ac:spMkLst>
        </pc:spChg>
        <pc:picChg chg="add mod">
          <ac:chgData name="Cécile Garnier" userId="04c8fabcc8e24f6a" providerId="LiveId" clId="{0A477640-F2B9-4D99-B682-CFC150F1613D}" dt="2021-09-29T12:08:29.990" v="141" actId="26606"/>
          <ac:picMkLst>
            <pc:docMk/>
            <pc:sldMk cId="3337568292" sldId="264"/>
            <ac:picMk id="5" creationId="{1A2EA9E8-C7F3-4EA1-BBCB-481B57BD6260}"/>
          </ac:picMkLst>
        </pc:picChg>
        <pc:picChg chg="add mod">
          <ac:chgData name="Cécile Garnier" userId="04c8fabcc8e24f6a" providerId="LiveId" clId="{0A477640-F2B9-4D99-B682-CFC150F1613D}" dt="2021-09-29T12:08:29.990" v="141" actId="26606"/>
          <ac:picMkLst>
            <pc:docMk/>
            <pc:sldMk cId="3337568292" sldId="264"/>
            <ac:picMk id="9218" creationId="{465D8306-84DB-4FF7-BD69-4FF85212CFF0}"/>
          </ac:picMkLst>
        </pc:picChg>
        <pc:picChg chg="add mod ord">
          <ac:chgData name="Cécile Garnier" userId="04c8fabcc8e24f6a" providerId="LiveId" clId="{0A477640-F2B9-4D99-B682-CFC150F1613D}" dt="2021-09-29T12:08:29.990" v="141" actId="26606"/>
          <ac:picMkLst>
            <pc:docMk/>
            <pc:sldMk cId="3337568292" sldId="264"/>
            <ac:picMk id="9220" creationId="{809A914A-8495-4028-8F7E-A56F3F4D9DF4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6:23.936" v="500"/>
        <pc:sldMkLst>
          <pc:docMk/>
          <pc:sldMk cId="1166725409" sldId="265"/>
        </pc:sldMkLst>
        <pc:spChg chg="del">
          <ac:chgData name="Cécile Garnier" userId="04c8fabcc8e24f6a" providerId="LiveId" clId="{0A477640-F2B9-4D99-B682-CFC150F1613D}" dt="2021-09-29T12:06:36.064" v="134" actId="478"/>
          <ac:spMkLst>
            <pc:docMk/>
            <pc:sldMk cId="1166725409" sldId="265"/>
            <ac:spMk id="2" creationId="{B506F05E-53EA-4003-B39A-9C20C06890DA}"/>
          </ac:spMkLst>
        </pc:spChg>
        <pc:spChg chg="del">
          <ac:chgData name="Cécile Garnier" userId="04c8fabcc8e24f6a" providerId="LiveId" clId="{0A477640-F2B9-4D99-B682-CFC150F1613D}" dt="2021-09-29T12:06:40.876" v="135" actId="478"/>
          <ac:spMkLst>
            <pc:docMk/>
            <pc:sldMk cId="1166725409" sldId="265"/>
            <ac:spMk id="3" creationId="{7E490843-57D2-4218-B39B-9DAA6BA4C16D}"/>
          </ac:spMkLst>
        </pc:spChg>
        <pc:spChg chg="add del">
          <ac:chgData name="Cécile Garnier" userId="04c8fabcc8e24f6a" providerId="LiveId" clId="{0A477640-F2B9-4D99-B682-CFC150F1613D}" dt="2021-09-29T12:18:25.787" v="173" actId="26606"/>
          <ac:spMkLst>
            <pc:docMk/>
            <pc:sldMk cId="1166725409" sldId="265"/>
            <ac:spMk id="77" creationId="{FABB624F-BF77-4AE1-B71D-2D681D4731B8}"/>
          </ac:spMkLst>
        </pc:spChg>
        <pc:spChg chg="add del">
          <ac:chgData name="Cécile Garnier" userId="04c8fabcc8e24f6a" providerId="LiveId" clId="{0A477640-F2B9-4D99-B682-CFC150F1613D}" dt="2021-09-29T12:18:54.711" v="174" actId="26606"/>
          <ac:spMkLst>
            <pc:docMk/>
            <pc:sldMk cId="1166725409" sldId="265"/>
            <ac:spMk id="145" creationId="{262ABC4B-37D8-4218-BDD8-6DF6A00C0C80}"/>
          </ac:spMkLst>
        </pc:spChg>
        <pc:spChg chg="add del">
          <ac:chgData name="Cécile Garnier" userId="04c8fabcc8e24f6a" providerId="LiveId" clId="{0A477640-F2B9-4D99-B682-CFC150F1613D}" dt="2021-09-29T14:54:12.761" v="422" actId="26606"/>
          <ac:spMkLst>
            <pc:docMk/>
            <pc:sldMk cId="1166725409" sldId="265"/>
            <ac:spMk id="147" creationId="{E8DC6FCD-811B-436E-9FEE-FC957486CD7E}"/>
          </ac:spMkLst>
        </pc:spChg>
        <pc:spChg chg="add del">
          <ac:chgData name="Cécile Garnier" userId="04c8fabcc8e24f6a" providerId="LiveId" clId="{0A477640-F2B9-4D99-B682-CFC150F1613D}" dt="2021-09-29T14:48:48.853" v="399" actId="26606"/>
          <ac:spMkLst>
            <pc:docMk/>
            <pc:sldMk cId="1166725409" sldId="265"/>
            <ac:spMk id="192" creationId="{7F23EF37-19EC-4973-A7AF-4BBF68646D7D}"/>
          </ac:spMkLst>
        </pc:spChg>
        <pc:picChg chg="add del mod">
          <ac:chgData name="Cécile Garnier" userId="04c8fabcc8e24f6a" providerId="LiveId" clId="{0A477640-F2B9-4D99-B682-CFC150F1613D}" dt="2021-09-29T12:07:28.672" v="138" actId="478"/>
          <ac:picMkLst>
            <pc:docMk/>
            <pc:sldMk cId="1166725409" sldId="265"/>
            <ac:picMk id="4" creationId="{5CA03A5C-7F9B-439B-B77B-2E70C2A265F5}"/>
          </ac:picMkLst>
        </pc:picChg>
        <pc:picChg chg="add del">
          <ac:chgData name="Cécile Garnier" userId="04c8fabcc8e24f6a" providerId="LiveId" clId="{0A477640-F2B9-4D99-B682-CFC150F1613D}" dt="2021-09-29T12:08:38.229" v="142" actId="478"/>
          <ac:picMkLst>
            <pc:docMk/>
            <pc:sldMk cId="1166725409" sldId="265"/>
            <ac:picMk id="10242" creationId="{BD685C67-6A6D-4E74-81DF-F52A556E9798}"/>
          </ac:picMkLst>
        </pc:picChg>
        <pc:picChg chg="add del mod ord">
          <ac:chgData name="Cécile Garnier" userId="04c8fabcc8e24f6a" providerId="LiveId" clId="{0A477640-F2B9-4D99-B682-CFC150F1613D}" dt="2021-09-29T12:17:33.190" v="169" actId="21"/>
          <ac:picMkLst>
            <pc:docMk/>
            <pc:sldMk cId="1166725409" sldId="265"/>
            <ac:picMk id="10244" creationId="{27190420-17DF-40B9-A2E0-67D3E6FD3C13}"/>
          </ac:picMkLst>
        </pc:picChg>
        <pc:picChg chg="add mod ord">
          <ac:chgData name="Cécile Garnier" userId="04c8fabcc8e24f6a" providerId="LiveId" clId="{0A477640-F2B9-4D99-B682-CFC150F1613D}" dt="2021-09-29T14:54:12.761" v="422" actId="26606"/>
          <ac:picMkLst>
            <pc:docMk/>
            <pc:sldMk cId="1166725409" sldId="265"/>
            <ac:picMk id="10246" creationId="{9371EF3B-9877-4DA1-968B-3369D600C08B}"/>
          </ac:picMkLst>
        </pc:picChg>
        <pc:picChg chg="add mod ord">
          <ac:chgData name="Cécile Garnier" userId="04c8fabcc8e24f6a" providerId="LiveId" clId="{0A477640-F2B9-4D99-B682-CFC150F1613D}" dt="2021-09-29T14:54:12.761" v="422" actId="26606"/>
          <ac:picMkLst>
            <pc:docMk/>
            <pc:sldMk cId="1166725409" sldId="265"/>
            <ac:picMk id="10248" creationId="{3B8E8B87-1067-4C2E-94C0-B22AE154BF5C}"/>
          </ac:picMkLst>
        </pc:picChg>
        <pc:picChg chg="add del">
          <ac:chgData name="Cécile Garnier" userId="04c8fabcc8e24f6a" providerId="LiveId" clId="{0A477640-F2B9-4D99-B682-CFC150F1613D}" dt="2021-09-29T12:12:58.755" v="158"/>
          <ac:picMkLst>
            <pc:docMk/>
            <pc:sldMk cId="1166725409" sldId="265"/>
            <ac:picMk id="10250" creationId="{BF62102C-DE60-4DBD-B684-5ED14B0E3003}"/>
          </ac:picMkLst>
        </pc:picChg>
        <pc:picChg chg="add mod ord">
          <ac:chgData name="Cécile Garnier" userId="04c8fabcc8e24f6a" providerId="LiveId" clId="{0A477640-F2B9-4D99-B682-CFC150F1613D}" dt="2021-09-29T14:54:12.761" v="422" actId="26606"/>
          <ac:picMkLst>
            <pc:docMk/>
            <pc:sldMk cId="1166725409" sldId="265"/>
            <ac:picMk id="10252" creationId="{2225A19B-475F-4FE4-8C71-8B6FBCED686A}"/>
          </ac:picMkLst>
        </pc:picChg>
        <pc:picChg chg="add mod">
          <ac:chgData name="Cécile Garnier" userId="04c8fabcc8e24f6a" providerId="LiveId" clId="{0A477640-F2B9-4D99-B682-CFC150F1613D}" dt="2021-09-29T14:54:12.761" v="422" actId="26606"/>
          <ac:picMkLst>
            <pc:docMk/>
            <pc:sldMk cId="1166725409" sldId="265"/>
            <ac:picMk id="10254" creationId="{F118A9F1-CD77-407B-B11C-4A69CE16FBC3}"/>
          </ac:picMkLst>
        </pc:picChg>
        <pc:picChg chg="add mod">
          <ac:chgData name="Cécile Garnier" userId="04c8fabcc8e24f6a" providerId="LiveId" clId="{0A477640-F2B9-4D99-B682-CFC150F1613D}" dt="2021-09-29T14:54:12.761" v="422" actId="26606"/>
          <ac:picMkLst>
            <pc:docMk/>
            <pc:sldMk cId="1166725409" sldId="265"/>
            <ac:picMk id="10256" creationId="{71337680-F08F-456D-8238-CD67A28A905A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5:58.998" v="498"/>
        <pc:sldMkLst>
          <pc:docMk/>
          <pc:sldMk cId="1030887524" sldId="266"/>
        </pc:sldMkLst>
        <pc:spChg chg="del">
          <ac:chgData name="Cécile Garnier" userId="04c8fabcc8e24f6a" providerId="LiveId" clId="{0A477640-F2B9-4D99-B682-CFC150F1613D}" dt="2021-09-29T12:13:15.245" v="161" actId="478"/>
          <ac:spMkLst>
            <pc:docMk/>
            <pc:sldMk cId="1030887524" sldId="266"/>
            <ac:spMk id="2" creationId="{B0302911-44EF-444C-B678-AE461F462F1A}"/>
          </ac:spMkLst>
        </pc:spChg>
        <pc:spChg chg="del">
          <ac:chgData name="Cécile Garnier" userId="04c8fabcc8e24f6a" providerId="LiveId" clId="{0A477640-F2B9-4D99-B682-CFC150F1613D}" dt="2021-09-29T12:13:09.916" v="160"/>
          <ac:spMkLst>
            <pc:docMk/>
            <pc:sldMk cId="1030887524" sldId="266"/>
            <ac:spMk id="3" creationId="{75186319-B678-4F69-BC54-FB0C0F733429}"/>
          </ac:spMkLst>
        </pc:spChg>
        <pc:spChg chg="add">
          <ac:chgData name="Cécile Garnier" userId="04c8fabcc8e24f6a" providerId="LiveId" clId="{0A477640-F2B9-4D99-B682-CFC150F1613D}" dt="2021-09-29T12:17:44.139" v="171" actId="26606"/>
          <ac:spMkLst>
            <pc:docMk/>
            <pc:sldMk cId="1030887524" sldId="266"/>
            <ac:spMk id="73" creationId="{262ABC4B-37D8-4218-BDD8-6DF6A00C0C80}"/>
          </ac:spMkLst>
        </pc:spChg>
        <pc:picChg chg="add mod">
          <ac:chgData name="Cécile Garnier" userId="04c8fabcc8e24f6a" providerId="LiveId" clId="{0A477640-F2B9-4D99-B682-CFC150F1613D}" dt="2021-09-29T12:17:44.139" v="171" actId="26606"/>
          <ac:picMkLst>
            <pc:docMk/>
            <pc:sldMk cId="1030887524" sldId="266"/>
            <ac:picMk id="6" creationId="{18960FC4-5D99-4B3B-8A56-E988329E91FD}"/>
          </ac:picMkLst>
        </pc:picChg>
        <pc:picChg chg="add mod ord">
          <ac:chgData name="Cécile Garnier" userId="04c8fabcc8e24f6a" providerId="LiveId" clId="{0A477640-F2B9-4D99-B682-CFC150F1613D}" dt="2021-09-29T12:17:44.139" v="171" actId="26606"/>
          <ac:picMkLst>
            <pc:docMk/>
            <pc:sldMk cId="1030887524" sldId="266"/>
            <ac:picMk id="11266" creationId="{336B54E4-0935-435F-97DD-4376DE382F3A}"/>
          </ac:picMkLst>
        </pc:picChg>
        <pc:picChg chg="add mod">
          <ac:chgData name="Cécile Garnier" userId="04c8fabcc8e24f6a" providerId="LiveId" clId="{0A477640-F2B9-4D99-B682-CFC150F1613D}" dt="2021-09-29T12:17:44.139" v="171" actId="26606"/>
          <ac:picMkLst>
            <pc:docMk/>
            <pc:sldMk cId="1030887524" sldId="266"/>
            <ac:picMk id="11268" creationId="{0803427D-2DB3-433D-B7C5-872B90447209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5:16:23.936" v="500"/>
        <pc:sldMkLst>
          <pc:docMk/>
          <pc:sldMk cId="2057313846" sldId="267"/>
        </pc:sldMkLst>
        <pc:spChg chg="del">
          <ac:chgData name="Cécile Garnier" userId="04c8fabcc8e24f6a" providerId="LiveId" clId="{0A477640-F2B9-4D99-B682-CFC150F1613D}" dt="2021-09-29T12:14:32.077" v="164" actId="478"/>
          <ac:spMkLst>
            <pc:docMk/>
            <pc:sldMk cId="2057313846" sldId="267"/>
            <ac:spMk id="2" creationId="{41F6A149-B0A3-4705-9D2D-533B53562622}"/>
          </ac:spMkLst>
        </pc:spChg>
        <pc:spChg chg="del">
          <ac:chgData name="Cécile Garnier" userId="04c8fabcc8e24f6a" providerId="LiveId" clId="{0A477640-F2B9-4D99-B682-CFC150F1613D}" dt="2021-09-29T12:14:21.461" v="163"/>
          <ac:spMkLst>
            <pc:docMk/>
            <pc:sldMk cId="2057313846" sldId="267"/>
            <ac:spMk id="3" creationId="{E0436D02-D1ED-40B8-A6E5-FC4C72BB1436}"/>
          </ac:spMkLst>
        </pc:spChg>
        <pc:spChg chg="add">
          <ac:chgData name="Cécile Garnier" userId="04c8fabcc8e24f6a" providerId="LiveId" clId="{0A477640-F2B9-4D99-B682-CFC150F1613D}" dt="2021-09-29T12:15:55.350" v="167" actId="26606"/>
          <ac:spMkLst>
            <pc:docMk/>
            <pc:sldMk cId="2057313846" sldId="267"/>
            <ac:spMk id="75" creationId="{262ABC4B-37D8-4218-BDD8-6DF6A00C0C80}"/>
          </ac:spMkLst>
        </pc:spChg>
        <pc:picChg chg="add mod">
          <ac:chgData name="Cécile Garnier" userId="04c8fabcc8e24f6a" providerId="LiveId" clId="{0A477640-F2B9-4D99-B682-CFC150F1613D}" dt="2021-09-29T12:15:55.350" v="167" actId="26606"/>
          <ac:picMkLst>
            <pc:docMk/>
            <pc:sldMk cId="2057313846" sldId="267"/>
            <ac:picMk id="12290" creationId="{A140EF25-E34F-472A-8391-39BE7C4BA267}"/>
          </ac:picMkLst>
        </pc:picChg>
        <pc:picChg chg="add mod">
          <ac:chgData name="Cécile Garnier" userId="04c8fabcc8e24f6a" providerId="LiveId" clId="{0A477640-F2B9-4D99-B682-CFC150F1613D}" dt="2021-09-29T12:15:55.350" v="167" actId="26606"/>
          <ac:picMkLst>
            <pc:docMk/>
            <pc:sldMk cId="2057313846" sldId="267"/>
            <ac:picMk id="12292" creationId="{E860EF9D-82E3-46FD-B62D-22554816118F}"/>
          </ac:picMkLst>
        </pc:picChg>
        <pc:picChg chg="add mod">
          <ac:chgData name="Cécile Garnier" userId="04c8fabcc8e24f6a" providerId="LiveId" clId="{0A477640-F2B9-4D99-B682-CFC150F1613D}" dt="2021-09-29T12:15:55.350" v="167" actId="26606"/>
          <ac:picMkLst>
            <pc:docMk/>
            <pc:sldMk cId="2057313846" sldId="267"/>
            <ac:picMk id="12294" creationId="{C6E007E2-EA91-4BD9-B35E-220A9C08BE92}"/>
          </ac:picMkLst>
        </pc:picChg>
      </pc:sldChg>
      <pc:sldChg chg="addSp delSp modSp new mod ord setBg">
        <pc:chgData name="Cécile Garnier" userId="04c8fabcc8e24f6a" providerId="LiveId" clId="{0A477640-F2B9-4D99-B682-CFC150F1613D}" dt="2021-09-29T12:40:28.407" v="228" actId="26606"/>
        <pc:sldMkLst>
          <pc:docMk/>
          <pc:sldMk cId="2382230451" sldId="268"/>
        </pc:sldMkLst>
        <pc:spChg chg="del">
          <ac:chgData name="Cécile Garnier" userId="04c8fabcc8e24f6a" providerId="LiveId" clId="{0A477640-F2B9-4D99-B682-CFC150F1613D}" dt="2021-09-29T12:19:40.218" v="177" actId="478"/>
          <ac:spMkLst>
            <pc:docMk/>
            <pc:sldMk cId="2382230451" sldId="268"/>
            <ac:spMk id="2" creationId="{A398243B-3FBE-40EF-81E0-68A9C38942A5}"/>
          </ac:spMkLst>
        </pc:spChg>
        <pc:spChg chg="del">
          <ac:chgData name="Cécile Garnier" userId="04c8fabcc8e24f6a" providerId="LiveId" clId="{0A477640-F2B9-4D99-B682-CFC150F1613D}" dt="2021-09-29T12:19:42.323" v="178" actId="478"/>
          <ac:spMkLst>
            <pc:docMk/>
            <pc:sldMk cId="2382230451" sldId="268"/>
            <ac:spMk id="3" creationId="{952478FB-221E-4A88-B945-857124D1BF42}"/>
          </ac:spMkLst>
        </pc:spChg>
        <pc:spChg chg="add del">
          <ac:chgData name="Cécile Garnier" userId="04c8fabcc8e24f6a" providerId="LiveId" clId="{0A477640-F2B9-4D99-B682-CFC150F1613D}" dt="2021-09-29T12:37:32.863" v="220" actId="26606"/>
          <ac:spMkLst>
            <pc:docMk/>
            <pc:sldMk cId="2382230451" sldId="268"/>
            <ac:spMk id="77" creationId="{A9F529C3-C941-49FD-8C67-82F134F64BDB}"/>
          </ac:spMkLst>
        </pc:spChg>
        <pc:spChg chg="add del">
          <ac:chgData name="Cécile Garnier" userId="04c8fabcc8e24f6a" providerId="LiveId" clId="{0A477640-F2B9-4D99-B682-CFC150F1613D}" dt="2021-09-29T12:37:32.863" v="220" actId="26606"/>
          <ac:spMkLst>
            <pc:docMk/>
            <pc:sldMk cId="2382230451" sldId="268"/>
            <ac:spMk id="79" creationId="{20586029-32A0-47E5-9AEC-AE3ABA6B94D0}"/>
          </ac:spMkLst>
        </pc:spChg>
        <pc:spChg chg="add del">
          <ac:chgData name="Cécile Garnier" userId="04c8fabcc8e24f6a" providerId="LiveId" clId="{0A477640-F2B9-4D99-B682-CFC150F1613D}" dt="2021-09-29T12:40:28.407" v="228" actId="26606"/>
          <ac:spMkLst>
            <pc:docMk/>
            <pc:sldMk cId="2382230451" sldId="268"/>
            <ac:spMk id="143" creationId="{262ABC4B-37D8-4218-BDD8-6DF6A00C0C80}"/>
          </ac:spMkLst>
        </pc:spChg>
        <pc:spChg chg="add">
          <ac:chgData name="Cécile Garnier" userId="04c8fabcc8e24f6a" providerId="LiveId" clId="{0A477640-F2B9-4D99-B682-CFC150F1613D}" dt="2021-09-29T12:40:28.407" v="228" actId="26606"/>
          <ac:spMkLst>
            <pc:docMk/>
            <pc:sldMk cId="2382230451" sldId="268"/>
            <ac:spMk id="192" creationId="{262ABC4B-37D8-4218-BDD8-6DF6A00C0C80}"/>
          </ac:spMkLst>
        </pc:spChg>
        <pc:picChg chg="add mod ord">
          <ac:chgData name="Cécile Garnier" userId="04c8fabcc8e24f6a" providerId="LiveId" clId="{0A477640-F2B9-4D99-B682-CFC150F1613D}" dt="2021-09-29T12:40:28.407" v="228" actId="26606"/>
          <ac:picMkLst>
            <pc:docMk/>
            <pc:sldMk cId="2382230451" sldId="268"/>
            <ac:picMk id="8" creationId="{6506107A-4D7C-4040-8657-37684F09C474}"/>
          </ac:picMkLst>
        </pc:picChg>
        <pc:picChg chg="add del">
          <ac:chgData name="Cécile Garnier" userId="04c8fabcc8e24f6a" providerId="LiveId" clId="{0A477640-F2B9-4D99-B682-CFC150F1613D}" dt="2021-09-29T12:34:18.162" v="203" actId="478"/>
          <ac:picMkLst>
            <pc:docMk/>
            <pc:sldMk cId="2382230451" sldId="268"/>
            <ac:picMk id="13314" creationId="{773939CC-7AD8-4B52-B3B5-30630460F981}"/>
          </ac:picMkLst>
        </pc:picChg>
        <pc:picChg chg="add del">
          <ac:chgData name="Cécile Garnier" userId="04c8fabcc8e24f6a" providerId="LiveId" clId="{0A477640-F2B9-4D99-B682-CFC150F1613D}" dt="2021-09-29T12:25:46.714" v="196" actId="478"/>
          <ac:picMkLst>
            <pc:docMk/>
            <pc:sldMk cId="2382230451" sldId="268"/>
            <ac:picMk id="13316" creationId="{8B40A133-B031-4CBF-BE4F-63090C5468C6}"/>
          </ac:picMkLst>
        </pc:picChg>
        <pc:picChg chg="add del">
          <ac:chgData name="Cécile Garnier" userId="04c8fabcc8e24f6a" providerId="LiveId" clId="{0A477640-F2B9-4D99-B682-CFC150F1613D}" dt="2021-09-29T12:28:17.407" v="202" actId="478"/>
          <ac:picMkLst>
            <pc:docMk/>
            <pc:sldMk cId="2382230451" sldId="268"/>
            <ac:picMk id="13318" creationId="{CF236F87-CC0B-41D1-961E-6EB3CA16F4CF}"/>
          </ac:picMkLst>
        </pc:picChg>
        <pc:picChg chg="add mod">
          <ac:chgData name="Cécile Garnier" userId="04c8fabcc8e24f6a" providerId="LiveId" clId="{0A477640-F2B9-4D99-B682-CFC150F1613D}" dt="2021-09-29T12:40:28.407" v="228" actId="26606"/>
          <ac:picMkLst>
            <pc:docMk/>
            <pc:sldMk cId="2382230451" sldId="268"/>
            <ac:picMk id="13320" creationId="{2EFA7DD5-7462-4077-B591-30033FCEFE82}"/>
          </ac:picMkLst>
        </pc:picChg>
        <pc:picChg chg="add del mod ord">
          <ac:chgData name="Cécile Garnier" userId="04c8fabcc8e24f6a" providerId="LiveId" clId="{0A477640-F2B9-4D99-B682-CFC150F1613D}" dt="2021-09-29T12:39:45.991" v="226" actId="478"/>
          <ac:picMkLst>
            <pc:docMk/>
            <pc:sldMk cId="2382230451" sldId="268"/>
            <ac:picMk id="13322" creationId="{82CD663A-95F0-4896-9B77-455C5E8649C9}"/>
          </ac:picMkLst>
        </pc:picChg>
        <pc:picChg chg="add mod">
          <ac:chgData name="Cécile Garnier" userId="04c8fabcc8e24f6a" providerId="LiveId" clId="{0A477640-F2B9-4D99-B682-CFC150F1613D}" dt="2021-09-29T12:40:28.407" v="228" actId="26606"/>
          <ac:picMkLst>
            <pc:docMk/>
            <pc:sldMk cId="2382230451" sldId="268"/>
            <ac:picMk id="13324" creationId="{91477F28-B1DC-4541-B3A1-A35DC3BA222E}"/>
          </ac:picMkLst>
        </pc:picChg>
        <pc:cxnChg chg="add del">
          <ac:chgData name="Cécile Garnier" userId="04c8fabcc8e24f6a" providerId="LiveId" clId="{0A477640-F2B9-4D99-B682-CFC150F1613D}" dt="2021-09-29T12:37:32.863" v="220" actId="26606"/>
          <ac:cxnSpMkLst>
            <pc:docMk/>
            <pc:sldMk cId="2382230451" sldId="268"/>
            <ac:cxnSpMk id="81" creationId="{8C730EAB-A532-4295-A302-FB4B90DB9F5E}"/>
          </ac:cxnSpMkLst>
        </pc:cxnChg>
      </pc:sldChg>
      <pc:sldChg chg="addSp delSp modSp new mod ord setBg">
        <pc:chgData name="Cécile Garnier" userId="04c8fabcc8e24f6a" providerId="LiveId" clId="{0A477640-F2B9-4D99-B682-CFC150F1613D}" dt="2021-09-29T12:27:08.892" v="198" actId="26606"/>
        <pc:sldMkLst>
          <pc:docMk/>
          <pc:sldMk cId="1598288647" sldId="269"/>
        </pc:sldMkLst>
        <pc:spChg chg="del">
          <ac:chgData name="Cécile Garnier" userId="04c8fabcc8e24f6a" providerId="LiveId" clId="{0A477640-F2B9-4D99-B682-CFC150F1613D}" dt="2021-09-29T12:22:16.032" v="183" actId="478"/>
          <ac:spMkLst>
            <pc:docMk/>
            <pc:sldMk cId="1598288647" sldId="269"/>
            <ac:spMk id="2" creationId="{C17D6984-FCA3-4A6A-A8D5-5E3BE8359681}"/>
          </ac:spMkLst>
        </pc:spChg>
        <pc:spChg chg="del">
          <ac:chgData name="Cécile Garnier" userId="04c8fabcc8e24f6a" providerId="LiveId" clId="{0A477640-F2B9-4D99-B682-CFC150F1613D}" dt="2021-09-29T12:22:06.978" v="182"/>
          <ac:spMkLst>
            <pc:docMk/>
            <pc:sldMk cId="1598288647" sldId="269"/>
            <ac:spMk id="3" creationId="{6CC92B9F-B23E-4C0D-A32A-0D57D514287A}"/>
          </ac:spMkLst>
        </pc:spChg>
        <pc:spChg chg="add del">
          <ac:chgData name="Cécile Garnier" userId="04c8fabcc8e24f6a" providerId="LiveId" clId="{0A477640-F2B9-4D99-B682-CFC150F1613D}" dt="2021-09-29T12:24:33.953" v="190" actId="26606"/>
          <ac:spMkLst>
            <pc:docMk/>
            <pc:sldMk cId="1598288647" sldId="269"/>
            <ac:spMk id="77" creationId="{25414FA1-2D4C-41DB-83DE-4F3E38C10A63}"/>
          </ac:spMkLst>
        </pc:spChg>
        <pc:spChg chg="add del">
          <ac:chgData name="Cécile Garnier" userId="04c8fabcc8e24f6a" providerId="LiveId" clId="{0A477640-F2B9-4D99-B682-CFC150F1613D}" dt="2021-09-29T12:27:08.892" v="198" actId="26606"/>
          <ac:spMkLst>
            <pc:docMk/>
            <pc:sldMk cId="1598288647" sldId="269"/>
            <ac:spMk id="81" creationId="{E1A92768-C90D-4200-8975-84CC4D4BC944}"/>
          </ac:spMkLst>
        </pc:spChg>
        <pc:spChg chg="add">
          <ac:chgData name="Cécile Garnier" userId="04c8fabcc8e24f6a" providerId="LiveId" clId="{0A477640-F2B9-4D99-B682-CFC150F1613D}" dt="2021-09-29T12:27:08.892" v="198" actId="26606"/>
          <ac:spMkLst>
            <pc:docMk/>
            <pc:sldMk cId="1598288647" sldId="269"/>
            <ac:spMk id="84" creationId="{DA2E7C1E-2B5A-4BBA-AE51-1CD8C19309D7}"/>
          </ac:spMkLst>
        </pc:spChg>
        <pc:spChg chg="add">
          <ac:chgData name="Cécile Garnier" userId="04c8fabcc8e24f6a" providerId="LiveId" clId="{0A477640-F2B9-4D99-B682-CFC150F1613D}" dt="2021-09-29T12:27:08.892" v="198" actId="26606"/>
          <ac:spMkLst>
            <pc:docMk/>
            <pc:sldMk cId="1598288647" sldId="269"/>
            <ac:spMk id="86" creationId="{43DF76B1-5174-4FAF-9D19-FFEE98426836}"/>
          </ac:spMkLst>
        </pc:spChg>
        <pc:picChg chg="add mod or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38" creationId="{ECAC06CD-ADC8-4F57-91A7-163D1EACAE33}"/>
          </ac:picMkLst>
        </pc:picChg>
        <pc:picChg chg="add mod or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40" creationId="{E5E1F71B-F4EE-4037-B15D-FA7CFBDA9C25}"/>
          </ac:picMkLst>
        </pc:picChg>
        <pc:picChg chg="add mod or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42" creationId="{3B2F3585-D23F-4434-BDE1-D7E71B63D742}"/>
          </ac:picMkLst>
        </pc:picChg>
        <pc:picChg chg="add mod or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44" creationId="{49FD6B83-CD5A-41F3-8499-487F9C9E8154}"/>
          </ac:picMkLst>
        </pc:picChg>
        <pc:picChg chg="add mod or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46" creationId="{ECE70DA8-9706-4ADE-AFCB-EA655D747B5A}"/>
          </ac:picMkLst>
        </pc:picChg>
        <pc:picChg chg="add mo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48" creationId="{990B1284-5A97-4BF1-9B42-07645E0FAB54}"/>
          </ac:picMkLst>
        </pc:picChg>
        <pc:picChg chg="add mod ord">
          <ac:chgData name="Cécile Garnier" userId="04c8fabcc8e24f6a" providerId="LiveId" clId="{0A477640-F2B9-4D99-B682-CFC150F1613D}" dt="2021-09-29T12:27:08.892" v="198" actId="26606"/>
          <ac:picMkLst>
            <pc:docMk/>
            <pc:sldMk cId="1598288647" sldId="269"/>
            <ac:picMk id="14350" creationId="{81FBAD43-FA4A-42FC-A9EF-ECFA37DCCC0B}"/>
          </ac:picMkLst>
        </pc:picChg>
      </pc:sldChg>
      <pc:sldChg chg="addSp delSp modSp new mod setBg">
        <pc:chgData name="Cécile Garnier" userId="04c8fabcc8e24f6a" providerId="LiveId" clId="{0A477640-F2B9-4D99-B682-CFC150F1613D}" dt="2021-09-29T15:13:42.136" v="491" actId="26606"/>
        <pc:sldMkLst>
          <pc:docMk/>
          <pc:sldMk cId="2295155527" sldId="270"/>
        </pc:sldMkLst>
        <pc:spChg chg="del">
          <ac:chgData name="Cécile Garnier" userId="04c8fabcc8e24f6a" providerId="LiveId" clId="{0A477640-F2B9-4D99-B682-CFC150F1613D}" dt="2021-09-29T12:41:44.530" v="230" actId="478"/>
          <ac:spMkLst>
            <pc:docMk/>
            <pc:sldMk cId="2295155527" sldId="270"/>
            <ac:spMk id="2" creationId="{6083C942-48AD-4D81-9741-F5CF3586F1DA}"/>
          </ac:spMkLst>
        </pc:spChg>
        <pc:spChg chg="del">
          <ac:chgData name="Cécile Garnier" userId="04c8fabcc8e24f6a" providerId="LiveId" clId="{0A477640-F2B9-4D99-B682-CFC150F1613D}" dt="2021-09-29T12:41:47.768" v="231" actId="478"/>
          <ac:spMkLst>
            <pc:docMk/>
            <pc:sldMk cId="2295155527" sldId="270"/>
            <ac:spMk id="3" creationId="{2DFECFCE-0552-495A-9727-8F0CFEB332AF}"/>
          </ac:spMkLst>
        </pc:spChg>
        <pc:spChg chg="add del">
          <ac:chgData name="Cécile Garnier" userId="04c8fabcc8e24f6a" providerId="LiveId" clId="{0A477640-F2B9-4D99-B682-CFC150F1613D}" dt="2021-09-29T12:43:00.877" v="240" actId="26606"/>
          <ac:spMkLst>
            <pc:docMk/>
            <pc:sldMk cId="2295155527" sldId="270"/>
            <ac:spMk id="79" creationId="{262ABC4B-37D8-4218-BDD8-6DF6A00C0C80}"/>
          </ac:spMkLst>
        </pc:spChg>
        <pc:spChg chg="add del">
          <ac:chgData name="Cécile Garnier" userId="04c8fabcc8e24f6a" providerId="LiveId" clId="{0A477640-F2B9-4D99-B682-CFC150F1613D}" dt="2021-09-29T15:11:59.861" v="482" actId="26606"/>
          <ac:spMkLst>
            <pc:docMk/>
            <pc:sldMk cId="2295155527" sldId="270"/>
            <ac:spMk id="85" creationId="{25B97239-2685-48C8-8104-1D4E4E383D82}"/>
          </ac:spMkLst>
        </pc:spChg>
        <pc:spChg chg="add del">
          <ac:chgData name="Cécile Garnier" userId="04c8fabcc8e24f6a" providerId="LiveId" clId="{0A477640-F2B9-4D99-B682-CFC150F1613D}" dt="2021-09-29T12:42:57.493" v="237" actId="26606"/>
          <ac:spMkLst>
            <pc:docMk/>
            <pc:sldMk cId="2295155527" sldId="270"/>
            <ac:spMk id="145" creationId="{4169DD87-3EBE-44CA-9654-8AE0466B2779}"/>
          </ac:spMkLst>
        </pc:spChg>
        <pc:spChg chg="add del">
          <ac:chgData name="Cécile Garnier" userId="04c8fabcc8e24f6a" providerId="LiveId" clId="{0A477640-F2B9-4D99-B682-CFC150F1613D}" dt="2021-09-29T12:43:00.875" v="239" actId="26606"/>
          <ac:spMkLst>
            <pc:docMk/>
            <pc:sldMk cId="2295155527" sldId="270"/>
            <ac:spMk id="15374" creationId="{6742736B-1326-450B-9240-348937388E6A}"/>
          </ac:spMkLst>
        </pc:spChg>
        <pc:spChg chg="add del">
          <ac:chgData name="Cécile Garnier" userId="04c8fabcc8e24f6a" providerId="LiveId" clId="{0A477640-F2B9-4D99-B682-CFC150F1613D}" dt="2021-09-29T15:12:21.408" v="489" actId="26606"/>
          <ac:spMkLst>
            <pc:docMk/>
            <pc:sldMk cId="2295155527" sldId="270"/>
            <ac:spMk id="15376" creationId="{4169DD87-3EBE-44CA-9654-8AE0466B2779}"/>
          </ac:spMkLst>
        </pc:spChg>
        <pc:spChg chg="add del">
          <ac:chgData name="Cécile Garnier" userId="04c8fabcc8e24f6a" providerId="LiveId" clId="{0A477640-F2B9-4D99-B682-CFC150F1613D}" dt="2021-09-29T15:12:09.517" v="484" actId="26606"/>
          <ac:spMkLst>
            <pc:docMk/>
            <pc:sldMk cId="2295155527" sldId="270"/>
            <ac:spMk id="15378" creationId="{25414FA1-2D4C-41DB-83DE-4F3E38C10A63}"/>
          </ac:spMkLst>
        </pc:spChg>
        <pc:spChg chg="add del">
          <ac:chgData name="Cécile Garnier" userId="04c8fabcc8e24f6a" providerId="LiveId" clId="{0A477640-F2B9-4D99-B682-CFC150F1613D}" dt="2021-09-29T15:12:21.405" v="488" actId="26606"/>
          <ac:spMkLst>
            <pc:docMk/>
            <pc:sldMk cId="2295155527" sldId="270"/>
            <ac:spMk id="15379" creationId="{BF494AE6-A88C-448B-B1B7-80259E6F4FE0}"/>
          </ac:spMkLst>
        </pc:spChg>
        <pc:spChg chg="add del">
          <ac:chgData name="Cécile Garnier" userId="04c8fabcc8e24f6a" providerId="LiveId" clId="{0A477640-F2B9-4D99-B682-CFC150F1613D}" dt="2021-09-29T15:12:13.281" v="486" actId="26606"/>
          <ac:spMkLst>
            <pc:docMk/>
            <pc:sldMk cId="2295155527" sldId="270"/>
            <ac:spMk id="15380" creationId="{6742736B-1326-450B-9240-348937388E6A}"/>
          </ac:spMkLst>
        </pc:spChg>
        <pc:spChg chg="add del">
          <ac:chgData name="Cécile Garnier" userId="04c8fabcc8e24f6a" providerId="LiveId" clId="{0A477640-F2B9-4D99-B682-CFC150F1613D}" dt="2021-09-29T15:13:42.136" v="491" actId="26606"/>
          <ac:spMkLst>
            <pc:docMk/>
            <pc:sldMk cId="2295155527" sldId="270"/>
            <ac:spMk id="15381" creationId="{6742736B-1326-450B-9240-348937388E6A}"/>
          </ac:spMkLst>
        </pc:spChg>
        <pc:picChg chg="add del">
          <ac:chgData name="Cécile Garnier" userId="04c8fabcc8e24f6a" providerId="LiveId" clId="{0A477640-F2B9-4D99-B682-CFC150F1613D}" dt="2021-09-29T14:45:19.156" v="377"/>
          <ac:picMkLst>
            <pc:docMk/>
            <pc:sldMk cId="2295155527" sldId="270"/>
            <ac:picMk id="4" creationId="{345A3C1E-8977-4B6E-B2F9-30A3C230A018}"/>
          </ac:picMkLst>
        </pc:picChg>
        <pc:picChg chg="add mod">
          <ac:chgData name="Cécile Garnier" userId="04c8fabcc8e24f6a" providerId="LiveId" clId="{0A477640-F2B9-4D99-B682-CFC150F1613D}" dt="2021-09-29T15:13:42.136" v="491" actId="26606"/>
          <ac:picMkLst>
            <pc:docMk/>
            <pc:sldMk cId="2295155527" sldId="270"/>
            <ac:picMk id="5" creationId="{82A6F886-D2D3-4EF1-ACBD-FC0297E98F70}"/>
          </ac:picMkLst>
        </pc:picChg>
        <pc:picChg chg="add mod">
          <ac:chgData name="Cécile Garnier" userId="04c8fabcc8e24f6a" providerId="LiveId" clId="{0A477640-F2B9-4D99-B682-CFC150F1613D}" dt="2021-09-29T15:13:42.136" v="491" actId="26606"/>
          <ac:picMkLst>
            <pc:docMk/>
            <pc:sldMk cId="2295155527" sldId="270"/>
            <ac:picMk id="6" creationId="{E68CC7A3-6EAB-4868-AD55-D08B71281476}"/>
          </ac:picMkLst>
        </pc:picChg>
        <pc:picChg chg="add mod ord">
          <ac:chgData name="Cécile Garnier" userId="04c8fabcc8e24f6a" providerId="LiveId" clId="{0A477640-F2B9-4D99-B682-CFC150F1613D}" dt="2021-09-29T15:13:42.136" v="491" actId="26606"/>
          <ac:picMkLst>
            <pc:docMk/>
            <pc:sldMk cId="2295155527" sldId="270"/>
            <ac:picMk id="15362" creationId="{31CAC668-9F94-45DE-A18F-F32609160FBC}"/>
          </ac:picMkLst>
        </pc:picChg>
        <pc:picChg chg="add del">
          <ac:chgData name="Cécile Garnier" userId="04c8fabcc8e24f6a" providerId="LiveId" clId="{0A477640-F2B9-4D99-B682-CFC150F1613D}" dt="2021-09-29T12:37:11.608" v="217" actId="478"/>
          <ac:picMkLst>
            <pc:docMk/>
            <pc:sldMk cId="2295155527" sldId="270"/>
            <ac:picMk id="15364" creationId="{CE957950-8680-429E-8DF4-2B96C259B83C}"/>
          </ac:picMkLst>
        </pc:picChg>
        <pc:picChg chg="add del">
          <ac:chgData name="Cécile Garnier" userId="04c8fabcc8e24f6a" providerId="LiveId" clId="{0A477640-F2B9-4D99-B682-CFC150F1613D}" dt="2021-09-29T12:39:05.701" v="225" actId="478"/>
          <ac:picMkLst>
            <pc:docMk/>
            <pc:sldMk cId="2295155527" sldId="270"/>
            <ac:picMk id="15366" creationId="{909CD26A-9821-4B22-A729-8E4DC3FC6782}"/>
          </ac:picMkLst>
        </pc:picChg>
        <pc:picChg chg="add mod ord">
          <ac:chgData name="Cécile Garnier" userId="04c8fabcc8e24f6a" providerId="LiveId" clId="{0A477640-F2B9-4D99-B682-CFC150F1613D}" dt="2021-09-29T15:13:42.136" v="491" actId="26606"/>
          <ac:picMkLst>
            <pc:docMk/>
            <pc:sldMk cId="2295155527" sldId="270"/>
            <ac:picMk id="15368" creationId="{751866E4-71E0-408B-BE79-DDCCAB728502}"/>
          </ac:picMkLst>
        </pc:picChg>
        <pc:picChg chg="add mod ord">
          <ac:chgData name="Cécile Garnier" userId="04c8fabcc8e24f6a" providerId="LiveId" clId="{0A477640-F2B9-4D99-B682-CFC150F1613D}" dt="2021-09-29T15:13:42.136" v="491" actId="26606"/>
          <ac:picMkLst>
            <pc:docMk/>
            <pc:sldMk cId="2295155527" sldId="270"/>
            <ac:picMk id="15370" creationId="{440B1F9C-F5F0-473B-B23C-F2F4CECD9CEE}"/>
          </ac:picMkLst>
        </pc:picChg>
        <pc:picChg chg="add del mod">
          <ac:chgData name="Cécile Garnier" userId="04c8fabcc8e24f6a" providerId="LiveId" clId="{0A477640-F2B9-4D99-B682-CFC150F1613D}" dt="2021-09-29T15:11:03.354" v="478" actId="21"/>
          <ac:picMkLst>
            <pc:docMk/>
            <pc:sldMk cId="2295155527" sldId="270"/>
            <ac:picMk id="15372" creationId="{7FFCFE47-93FC-4613-BB23-BFB75A4A243D}"/>
          </ac:picMkLst>
        </pc:picChg>
      </pc:sldChg>
      <pc:sldChg chg="addSp delSp modSp new mod setBg setClrOvrMap">
        <pc:chgData name="Cécile Garnier" userId="04c8fabcc8e24f6a" providerId="LiveId" clId="{0A477640-F2B9-4D99-B682-CFC150F1613D}" dt="2021-09-29T15:05:19.569" v="469" actId="26606"/>
        <pc:sldMkLst>
          <pc:docMk/>
          <pc:sldMk cId="2422131908" sldId="271"/>
        </pc:sldMkLst>
        <pc:spChg chg="del mod">
          <ac:chgData name="Cécile Garnier" userId="04c8fabcc8e24f6a" providerId="LiveId" clId="{0A477640-F2B9-4D99-B682-CFC150F1613D}" dt="2021-09-29T12:51:58.024" v="246" actId="478"/>
          <ac:spMkLst>
            <pc:docMk/>
            <pc:sldMk cId="2422131908" sldId="271"/>
            <ac:spMk id="2" creationId="{FDF8A61D-1582-4503-857F-FB2167FBF6FC}"/>
          </ac:spMkLst>
        </pc:spChg>
        <pc:spChg chg="del">
          <ac:chgData name="Cécile Garnier" userId="04c8fabcc8e24f6a" providerId="LiveId" clId="{0A477640-F2B9-4D99-B682-CFC150F1613D}" dt="2021-09-29T12:49:07.008" v="243"/>
          <ac:spMkLst>
            <pc:docMk/>
            <pc:sldMk cId="2422131908" sldId="271"/>
            <ac:spMk id="3" creationId="{AA591E6B-1DF9-49A0-8666-BC0C3FC0BA3B}"/>
          </ac:spMkLst>
        </pc:spChg>
        <pc:spChg chg="add del">
          <ac:chgData name="Cécile Garnier" userId="04c8fabcc8e24f6a" providerId="LiveId" clId="{0A477640-F2B9-4D99-B682-CFC150F1613D}" dt="2021-09-29T12:52:51.596" v="248" actId="26606"/>
          <ac:spMkLst>
            <pc:docMk/>
            <pc:sldMk cId="2422131908" sldId="271"/>
            <ac:spMk id="75" creationId="{022BDE4A-8A20-4A69-9C5A-581C82036A4D}"/>
          </ac:spMkLst>
        </pc:spChg>
        <pc:spChg chg="add del">
          <ac:chgData name="Cécile Garnier" userId="04c8fabcc8e24f6a" providerId="LiveId" clId="{0A477640-F2B9-4D99-B682-CFC150F1613D}" dt="2021-09-29T13:01:37.360" v="266" actId="26606"/>
          <ac:spMkLst>
            <pc:docMk/>
            <pc:sldMk cId="2422131908" sldId="271"/>
            <ac:spMk id="141" creationId="{9527FCEA-6143-4C5E-8C45-8AC9237ADE89}"/>
          </ac:spMkLst>
        </pc:spChg>
        <pc:spChg chg="add del">
          <ac:chgData name="Cécile Garnier" userId="04c8fabcc8e24f6a" providerId="LiveId" clId="{0A477640-F2B9-4D99-B682-CFC150F1613D}" dt="2021-09-29T13:01:37.360" v="266" actId="26606"/>
          <ac:spMkLst>
            <pc:docMk/>
            <pc:sldMk cId="2422131908" sldId="271"/>
            <ac:spMk id="143" creationId="{1A9F23AD-7A55-49F3-A3EC-743F47F36B0E}"/>
          </ac:spMkLst>
        </pc:spChg>
        <pc:spChg chg="add del">
          <ac:chgData name="Cécile Garnier" userId="04c8fabcc8e24f6a" providerId="LiveId" clId="{0A477640-F2B9-4D99-B682-CFC150F1613D}" dt="2021-09-29T13:01:37.360" v="266" actId="26606"/>
          <ac:spMkLst>
            <pc:docMk/>
            <pc:sldMk cId="2422131908" sldId="271"/>
            <ac:spMk id="145" creationId="{D7D9F91F-72C9-4DB9-ABD0-A8180D8262D5}"/>
          </ac:spMkLst>
        </pc:spChg>
        <pc:spChg chg="add del">
          <ac:chgData name="Cécile Garnier" userId="04c8fabcc8e24f6a" providerId="LiveId" clId="{0A477640-F2B9-4D99-B682-CFC150F1613D}" dt="2021-09-29T13:01:37.360" v="266" actId="26606"/>
          <ac:spMkLst>
            <pc:docMk/>
            <pc:sldMk cId="2422131908" sldId="271"/>
            <ac:spMk id="147" creationId="{BE016956-CE9F-4946-8834-A8BC3529D0F6}"/>
          </ac:spMkLst>
        </pc:spChg>
        <pc:spChg chg="add del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49" creationId="{E1C32068-6A8E-44A5-BE2D-65E7EC2DBF9A}"/>
          </ac:spMkLst>
        </pc:spChg>
        <pc:spChg chg="add del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51" creationId="{83940A33-AE5F-4FC1-AFFF-1BC5DD32E14C}"/>
          </ac:spMkLst>
        </pc:spChg>
        <pc:spChg chg="add del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53" creationId="{9310DD53-17D0-4A12-A0E2-72F3334878B5}"/>
          </ac:spMkLst>
        </pc:spChg>
        <pc:spChg chg="add del">
          <ac:chgData name="Cécile Garnier" userId="04c8fabcc8e24f6a" providerId="LiveId" clId="{0A477640-F2B9-4D99-B682-CFC150F1613D}" dt="2021-09-29T14:37:33.325" v="364" actId="26606"/>
          <ac:spMkLst>
            <pc:docMk/>
            <pc:sldMk cId="2422131908" sldId="271"/>
            <ac:spMk id="192" creationId="{19B2EB12-332C-4DCC-9746-30DD4690F95F}"/>
          </ac:spMkLst>
        </pc:spChg>
        <pc:spChg chg="add del">
          <ac:chgData name="Cécile Garnier" userId="04c8fabcc8e24f6a" providerId="LiveId" clId="{0A477640-F2B9-4D99-B682-CFC150F1613D}" dt="2021-09-29T15:05:17.463" v="466" actId="26606"/>
          <ac:spMkLst>
            <pc:docMk/>
            <pc:sldMk cId="2422131908" sldId="271"/>
            <ac:spMk id="194" creationId="{BE12D8E2-6088-4997-A8C6-1794DA9E1D48}"/>
          </ac:spMkLst>
        </pc:spChg>
        <pc:spChg chg="add del">
          <ac:chgData name="Cécile Garnier" userId="04c8fabcc8e24f6a" providerId="LiveId" clId="{0A477640-F2B9-4D99-B682-CFC150F1613D}" dt="2021-09-29T15:05:17.463" v="466" actId="26606"/>
          <ac:spMkLst>
            <pc:docMk/>
            <pc:sldMk cId="2422131908" sldId="271"/>
            <ac:spMk id="195" creationId="{FAF10F47-1605-47C5-AE58-9062909ADA42}"/>
          </ac:spMkLst>
        </pc:spChg>
        <pc:spChg chg="add del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7422" creationId="{B63E10B8-7A5C-4E1D-BE92-AAA068608C08}"/>
          </ac:spMkLst>
        </pc:spChg>
        <pc:spChg chg="add del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7423" creationId="{25C29AA3-A1AC-448F-A505-87CEAA1D90A1}"/>
          </ac:spMkLst>
        </pc:spChg>
        <pc:spChg chg="add del">
          <ac:chgData name="Cécile Garnier" userId="04c8fabcc8e24f6a" providerId="LiveId" clId="{0A477640-F2B9-4D99-B682-CFC150F1613D}" dt="2021-09-29T15:05:17.463" v="466" actId="26606"/>
          <ac:spMkLst>
            <pc:docMk/>
            <pc:sldMk cId="2422131908" sldId="271"/>
            <ac:spMk id="17428" creationId="{112839B5-6527-4FE1-B5CA-71D5FFC47C0E}"/>
          </ac:spMkLst>
        </pc:spChg>
        <pc:spChg chg="add del">
          <ac:chgData name="Cécile Garnier" userId="04c8fabcc8e24f6a" providerId="LiveId" clId="{0A477640-F2B9-4D99-B682-CFC150F1613D}" dt="2021-09-29T15:05:17.463" v="466" actId="26606"/>
          <ac:spMkLst>
            <pc:docMk/>
            <pc:sldMk cId="2422131908" sldId="271"/>
            <ac:spMk id="17429" creationId="{089B37F3-721E-4809-A50E-9EE306404ED8}"/>
          </ac:spMkLst>
        </pc:spChg>
        <pc:spChg chg="add del">
          <ac:chgData name="Cécile Garnier" userId="04c8fabcc8e24f6a" providerId="LiveId" clId="{0A477640-F2B9-4D99-B682-CFC150F1613D}" dt="2021-09-29T15:05:19.564" v="468" actId="26606"/>
          <ac:spMkLst>
            <pc:docMk/>
            <pc:sldMk cId="2422131908" sldId="271"/>
            <ac:spMk id="17430" creationId="{E5CD5515-903E-4D62-847D-5950070D0B6B}"/>
          </ac:spMkLst>
        </pc:spChg>
        <pc:spChg chg="add del">
          <ac:chgData name="Cécile Garnier" userId="04c8fabcc8e24f6a" providerId="LiveId" clId="{0A477640-F2B9-4D99-B682-CFC150F1613D}" dt="2021-09-29T15:05:19.564" v="468" actId="26606"/>
          <ac:spMkLst>
            <pc:docMk/>
            <pc:sldMk cId="2422131908" sldId="271"/>
            <ac:spMk id="17431" creationId="{5CB593EA-2F98-479F-B4C4-F366571FA64D}"/>
          </ac:spMkLst>
        </pc:spChg>
        <pc:spChg chg="add del">
          <ac:chgData name="Cécile Garnier" userId="04c8fabcc8e24f6a" providerId="LiveId" clId="{0A477640-F2B9-4D99-B682-CFC150F1613D}" dt="2021-09-29T15:05:19.564" v="468" actId="26606"/>
          <ac:spMkLst>
            <pc:docMk/>
            <pc:sldMk cId="2422131908" sldId="271"/>
            <ac:spMk id="17432" creationId="{39BEB6D0-9E4E-4221-93D1-74ABECEE9EFC}"/>
          </ac:spMkLst>
        </pc:spChg>
        <pc:spChg chg="add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7434" creationId="{112839B5-6527-4FE1-B5CA-71D5FFC47C0E}"/>
          </ac:spMkLst>
        </pc:spChg>
        <pc:spChg chg="add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7435" creationId="{089B37F3-721E-4809-A50E-9EE306404ED8}"/>
          </ac:spMkLst>
        </pc:spChg>
        <pc:spChg chg="add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7436" creationId="{BE12D8E2-6088-4997-A8C6-1794DA9E1D48}"/>
          </ac:spMkLst>
        </pc:spChg>
        <pc:spChg chg="add">
          <ac:chgData name="Cécile Garnier" userId="04c8fabcc8e24f6a" providerId="LiveId" clId="{0A477640-F2B9-4D99-B682-CFC150F1613D}" dt="2021-09-29T15:05:19.569" v="469" actId="26606"/>
          <ac:spMkLst>
            <pc:docMk/>
            <pc:sldMk cId="2422131908" sldId="271"/>
            <ac:spMk id="17437" creationId="{FAF10F47-1605-47C5-AE58-9062909ADA42}"/>
          </ac:spMkLst>
        </pc:spChg>
        <pc:grpChg chg="add del">
          <ac:chgData name="Cécile Garnier" userId="04c8fabcc8e24f6a" providerId="LiveId" clId="{0A477640-F2B9-4D99-B682-CFC150F1613D}" dt="2021-09-29T14:37:33.325" v="364" actId="26606"/>
          <ac:grpSpMkLst>
            <pc:docMk/>
            <pc:sldMk cId="2422131908" sldId="271"/>
            <ac:grpSpMk id="193" creationId="{AFD40B55-BABB-4B33-ADD3-0C2340430678}"/>
          </ac:grpSpMkLst>
        </pc:grpChg>
        <pc:grpChg chg="add del">
          <ac:chgData name="Cécile Garnier" userId="04c8fabcc8e24f6a" providerId="LiveId" clId="{0A477640-F2B9-4D99-B682-CFC150F1613D}" dt="2021-09-29T14:37:33.325" v="364" actId="26606"/>
          <ac:grpSpMkLst>
            <pc:docMk/>
            <pc:sldMk cId="2422131908" sldId="271"/>
            <ac:grpSpMk id="196" creationId="{E616EDA1-F722-4C6A-AD2F-E487C7EBE6BD}"/>
          </ac:grpSpMkLst>
        </pc:grpChg>
        <pc:grpChg chg="add del">
          <ac:chgData name="Cécile Garnier" userId="04c8fabcc8e24f6a" providerId="LiveId" clId="{0A477640-F2B9-4D99-B682-CFC150F1613D}" dt="2021-09-29T14:37:33.325" v="364" actId="26606"/>
          <ac:grpSpMkLst>
            <pc:docMk/>
            <pc:sldMk cId="2422131908" sldId="271"/>
            <ac:grpSpMk id="199" creationId="{718BCC2B-0684-4382-A2D3-C9ADC776876E}"/>
          </ac:grpSpMkLst>
        </pc:grpChg>
        <pc:grpChg chg="add del">
          <ac:chgData name="Cécile Garnier" userId="04c8fabcc8e24f6a" providerId="LiveId" clId="{0A477640-F2B9-4D99-B682-CFC150F1613D}" dt="2021-09-29T14:37:33.325" v="364" actId="26606"/>
          <ac:grpSpMkLst>
            <pc:docMk/>
            <pc:sldMk cId="2422131908" sldId="271"/>
            <ac:grpSpMk id="202" creationId="{B5D0BDB0-2E17-4D86-BEE1-1A1817E04694}"/>
          </ac:grpSpMkLst>
        </pc:grpChg>
        <pc:picChg chg="add mod ord">
          <ac:chgData name="Cécile Garnier" userId="04c8fabcc8e24f6a" providerId="LiveId" clId="{0A477640-F2B9-4D99-B682-CFC150F1613D}" dt="2021-09-29T15:05:19.569" v="469" actId="26606"/>
          <ac:picMkLst>
            <pc:docMk/>
            <pc:sldMk cId="2422131908" sldId="271"/>
            <ac:picMk id="4" creationId="{B8A09C28-EEEB-4D9C-9F27-CA7FF7A557D0}"/>
          </ac:picMkLst>
        </pc:picChg>
        <pc:picChg chg="add del mod">
          <ac:chgData name="Cécile Garnier" userId="04c8fabcc8e24f6a" providerId="LiveId" clId="{0A477640-F2B9-4D99-B682-CFC150F1613D}" dt="2021-09-29T14:47:15.904" v="387" actId="478"/>
          <ac:picMkLst>
            <pc:docMk/>
            <pc:sldMk cId="2422131908" sldId="271"/>
            <ac:picMk id="28" creationId="{6A2760F8-ACAF-4DBC-81E9-AE9C87680A76}"/>
          </ac:picMkLst>
        </pc:picChg>
        <pc:picChg chg="add del">
          <ac:chgData name="Cécile Garnier" userId="04c8fabcc8e24f6a" providerId="LiveId" clId="{0A477640-F2B9-4D99-B682-CFC150F1613D}" dt="2021-09-29T12:49:02.991" v="242" actId="478"/>
          <ac:picMkLst>
            <pc:docMk/>
            <pc:sldMk cId="2422131908" sldId="271"/>
            <ac:picMk id="17410" creationId="{2EA30596-98FA-43B1-9C50-249457BEC171}"/>
          </ac:picMkLst>
        </pc:picChg>
        <pc:picChg chg="add mod ord">
          <ac:chgData name="Cécile Garnier" userId="04c8fabcc8e24f6a" providerId="LiveId" clId="{0A477640-F2B9-4D99-B682-CFC150F1613D}" dt="2021-09-29T15:05:19.569" v="469" actId="26606"/>
          <ac:picMkLst>
            <pc:docMk/>
            <pc:sldMk cId="2422131908" sldId="271"/>
            <ac:picMk id="17412" creationId="{60AABFD2-E667-48EB-AB11-ABF9E38AB590}"/>
          </ac:picMkLst>
        </pc:picChg>
        <pc:picChg chg="add mod ord">
          <ac:chgData name="Cécile Garnier" userId="04c8fabcc8e24f6a" providerId="LiveId" clId="{0A477640-F2B9-4D99-B682-CFC150F1613D}" dt="2021-09-29T15:05:19.569" v="469" actId="26606"/>
          <ac:picMkLst>
            <pc:docMk/>
            <pc:sldMk cId="2422131908" sldId="271"/>
            <ac:picMk id="17414" creationId="{055702C1-E4A1-4999-9885-97EF3F84CFE5}"/>
          </ac:picMkLst>
        </pc:picChg>
        <pc:picChg chg="add del mod ord">
          <ac:chgData name="Cécile Garnier" userId="04c8fabcc8e24f6a" providerId="LiveId" clId="{0A477640-F2B9-4D99-B682-CFC150F1613D}" dt="2021-09-29T14:57:42.729" v="425" actId="21"/>
          <ac:picMkLst>
            <pc:docMk/>
            <pc:sldMk cId="2422131908" sldId="271"/>
            <ac:picMk id="17416" creationId="{6A9A3101-34EA-47C7-B935-36BD9855AC05}"/>
          </ac:picMkLst>
        </pc:picChg>
        <pc:picChg chg="add del">
          <ac:chgData name="Cécile Garnier" userId="04c8fabcc8e24f6a" providerId="LiveId" clId="{0A477640-F2B9-4D99-B682-CFC150F1613D}" dt="2021-09-29T13:00:48.122" v="264" actId="478"/>
          <ac:picMkLst>
            <pc:docMk/>
            <pc:sldMk cId="2422131908" sldId="271"/>
            <ac:picMk id="17418" creationId="{665D01EC-6AA5-44ED-BD7D-402093FD5BBC}"/>
          </ac:picMkLst>
        </pc:picChg>
        <pc:picChg chg="add del mod ord">
          <ac:chgData name="Cécile Garnier" userId="04c8fabcc8e24f6a" providerId="LiveId" clId="{0A477640-F2B9-4D99-B682-CFC150F1613D}" dt="2021-09-29T15:04:08.780" v="453" actId="21"/>
          <ac:picMkLst>
            <pc:docMk/>
            <pc:sldMk cId="2422131908" sldId="271"/>
            <ac:picMk id="17420" creationId="{7F64D632-BEEC-428B-AA28-5256D2BE7F5C}"/>
          </ac:picMkLst>
        </pc:picChg>
        <pc:picChg chg="add mod ord">
          <ac:chgData name="Cécile Garnier" userId="04c8fabcc8e24f6a" providerId="LiveId" clId="{0A477640-F2B9-4D99-B682-CFC150F1613D}" dt="2021-09-29T15:05:19.569" v="469" actId="26606"/>
          <ac:picMkLst>
            <pc:docMk/>
            <pc:sldMk cId="2422131908" sldId="271"/>
            <ac:picMk id="17424" creationId="{5C10817F-74B5-4B04-B7A5-3D3ADE0C3B97}"/>
          </ac:picMkLst>
        </pc:picChg>
        <pc:picChg chg="add mod ord">
          <ac:chgData name="Cécile Garnier" userId="04c8fabcc8e24f6a" providerId="LiveId" clId="{0A477640-F2B9-4D99-B682-CFC150F1613D}" dt="2021-09-29T15:05:19.569" v="469" actId="26606"/>
          <ac:picMkLst>
            <pc:docMk/>
            <pc:sldMk cId="2422131908" sldId="271"/>
            <ac:picMk id="17426" creationId="{3FC8A1EF-8CA6-4AA3-94D0-85DBF224FD66}"/>
          </ac:picMkLst>
        </pc:picChg>
      </pc:sldChg>
      <pc:sldChg chg="addSp delSp modSp new mod setBg">
        <pc:chgData name="Cécile Garnier" userId="04c8fabcc8e24f6a" providerId="LiveId" clId="{0A477640-F2B9-4D99-B682-CFC150F1613D}" dt="2021-09-29T12:38:51.651" v="224" actId="26606"/>
        <pc:sldMkLst>
          <pc:docMk/>
          <pc:sldMk cId="3403708347" sldId="272"/>
        </pc:sldMkLst>
        <pc:spChg chg="del">
          <ac:chgData name="Cécile Garnier" userId="04c8fabcc8e24f6a" providerId="LiveId" clId="{0A477640-F2B9-4D99-B682-CFC150F1613D}" dt="2021-09-29T12:36:49.227" v="215" actId="478"/>
          <ac:spMkLst>
            <pc:docMk/>
            <pc:sldMk cId="3403708347" sldId="272"/>
            <ac:spMk id="2" creationId="{B2607A84-9A2E-4AF3-B497-D03508F5F830}"/>
          </ac:spMkLst>
        </pc:spChg>
        <pc:spChg chg="del">
          <ac:chgData name="Cécile Garnier" userId="04c8fabcc8e24f6a" providerId="LiveId" clId="{0A477640-F2B9-4D99-B682-CFC150F1613D}" dt="2021-09-29T12:36:50.668" v="216" actId="478"/>
          <ac:spMkLst>
            <pc:docMk/>
            <pc:sldMk cId="3403708347" sldId="272"/>
            <ac:spMk id="3" creationId="{C7692BCE-D830-41FF-8F42-2F1D37BF2001}"/>
          </ac:spMkLst>
        </pc:spChg>
        <pc:spChg chg="add">
          <ac:chgData name="Cécile Garnier" userId="04c8fabcc8e24f6a" providerId="LiveId" clId="{0A477640-F2B9-4D99-B682-CFC150F1613D}" dt="2021-09-29T12:38:51.651" v="224" actId="26606"/>
          <ac:spMkLst>
            <pc:docMk/>
            <pc:sldMk cId="3403708347" sldId="272"/>
            <ac:spMk id="73" creationId="{42A4FC2C-047E-45A5-965D-8E1E3BF09BC6}"/>
          </ac:spMkLst>
        </pc:spChg>
        <pc:picChg chg="add mod ord">
          <ac:chgData name="Cécile Garnier" userId="04c8fabcc8e24f6a" providerId="LiveId" clId="{0A477640-F2B9-4D99-B682-CFC150F1613D}" dt="2021-09-29T12:38:51.651" v="224" actId="26606"/>
          <ac:picMkLst>
            <pc:docMk/>
            <pc:sldMk cId="3403708347" sldId="272"/>
            <ac:picMk id="6" creationId="{0D85FC63-0195-4494-B042-8E6A42D2D74B}"/>
          </ac:picMkLst>
        </pc:picChg>
        <pc:picChg chg="add mod">
          <ac:chgData name="Cécile Garnier" userId="04c8fabcc8e24f6a" providerId="LiveId" clId="{0A477640-F2B9-4D99-B682-CFC150F1613D}" dt="2021-09-29T12:38:51.651" v="224" actId="26606"/>
          <ac:picMkLst>
            <pc:docMk/>
            <pc:sldMk cId="3403708347" sldId="272"/>
            <ac:picMk id="16386" creationId="{29275189-EDB8-4518-9C44-3498CAC2B2D0}"/>
          </ac:picMkLst>
        </pc:picChg>
        <pc:picChg chg="add mod">
          <ac:chgData name="Cécile Garnier" userId="04c8fabcc8e24f6a" providerId="LiveId" clId="{0A477640-F2B9-4D99-B682-CFC150F1613D}" dt="2021-09-29T12:38:51.651" v="224" actId="26606"/>
          <ac:picMkLst>
            <pc:docMk/>
            <pc:sldMk cId="3403708347" sldId="272"/>
            <ac:picMk id="16388" creationId="{48660237-A0EE-4D4D-A0DB-8E64FA435019}"/>
          </ac:picMkLst>
        </pc:picChg>
      </pc:sldChg>
      <pc:sldChg chg="addSp delSp modSp new mod setBg">
        <pc:chgData name="Cécile Garnier" userId="04c8fabcc8e24f6a" providerId="LiveId" clId="{0A477640-F2B9-4D99-B682-CFC150F1613D}" dt="2021-09-29T13:00:43.710" v="263" actId="26606"/>
        <pc:sldMkLst>
          <pc:docMk/>
          <pc:sldMk cId="2818372541" sldId="273"/>
        </pc:sldMkLst>
        <pc:spChg chg="del">
          <ac:chgData name="Cécile Garnier" userId="04c8fabcc8e24f6a" providerId="LiveId" clId="{0A477640-F2B9-4D99-B682-CFC150F1613D}" dt="2021-09-29T12:53:45.869" v="251" actId="478"/>
          <ac:spMkLst>
            <pc:docMk/>
            <pc:sldMk cId="2818372541" sldId="273"/>
            <ac:spMk id="2" creationId="{A72B439E-C6E5-4B54-9156-CCBBD86306EA}"/>
          </ac:spMkLst>
        </pc:spChg>
        <pc:spChg chg="del">
          <ac:chgData name="Cécile Garnier" userId="04c8fabcc8e24f6a" providerId="LiveId" clId="{0A477640-F2B9-4D99-B682-CFC150F1613D}" dt="2021-09-29T12:53:38.240" v="250"/>
          <ac:spMkLst>
            <pc:docMk/>
            <pc:sldMk cId="2818372541" sldId="273"/>
            <ac:spMk id="3" creationId="{4CAB7842-374B-47ED-A2F6-848B16F754C9}"/>
          </ac:spMkLst>
        </pc:spChg>
        <pc:spChg chg="add">
          <ac:chgData name="Cécile Garnier" userId="04c8fabcc8e24f6a" providerId="LiveId" clId="{0A477640-F2B9-4D99-B682-CFC150F1613D}" dt="2021-09-29T13:00:43.710" v="263" actId="26606"/>
          <ac:spMkLst>
            <pc:docMk/>
            <pc:sldMk cId="2818372541" sldId="273"/>
            <ac:spMk id="75" creationId="{42A4FC2C-047E-45A5-965D-8E1E3BF09BC6}"/>
          </ac:spMkLst>
        </pc:spChg>
        <pc:picChg chg="add mod ord">
          <ac:chgData name="Cécile Garnier" userId="04c8fabcc8e24f6a" providerId="LiveId" clId="{0A477640-F2B9-4D99-B682-CFC150F1613D}" dt="2021-09-29T13:00:43.710" v="263" actId="26606"/>
          <ac:picMkLst>
            <pc:docMk/>
            <pc:sldMk cId="2818372541" sldId="273"/>
            <ac:picMk id="18434" creationId="{CBF9D878-D813-4790-8107-0740166AAF97}"/>
          </ac:picMkLst>
        </pc:picChg>
        <pc:picChg chg="add mod">
          <ac:chgData name="Cécile Garnier" userId="04c8fabcc8e24f6a" providerId="LiveId" clId="{0A477640-F2B9-4D99-B682-CFC150F1613D}" dt="2021-09-29T13:00:43.710" v="263" actId="26606"/>
          <ac:picMkLst>
            <pc:docMk/>
            <pc:sldMk cId="2818372541" sldId="273"/>
            <ac:picMk id="18436" creationId="{2D8C3DC5-F01A-4F2E-BB6A-CEF359EAE066}"/>
          </ac:picMkLst>
        </pc:picChg>
        <pc:picChg chg="add mod">
          <ac:chgData name="Cécile Garnier" userId="04c8fabcc8e24f6a" providerId="LiveId" clId="{0A477640-F2B9-4D99-B682-CFC150F1613D}" dt="2021-09-29T13:00:43.710" v="263" actId="26606"/>
          <ac:picMkLst>
            <pc:docMk/>
            <pc:sldMk cId="2818372541" sldId="273"/>
            <ac:picMk id="18438" creationId="{C0C8029F-746E-4FCF-93F0-16950134EAC6}"/>
          </ac:picMkLst>
        </pc:picChg>
      </pc:sldChg>
      <pc:sldChg chg="addSp delSp modSp new mod setBg">
        <pc:chgData name="Cécile Garnier" userId="04c8fabcc8e24f6a" providerId="LiveId" clId="{0A477640-F2B9-4D99-B682-CFC150F1613D}" dt="2021-09-29T15:09:35.038" v="475" actId="26606"/>
        <pc:sldMkLst>
          <pc:docMk/>
          <pc:sldMk cId="484007374" sldId="274"/>
        </pc:sldMkLst>
        <pc:spChg chg="del">
          <ac:chgData name="Cécile Garnier" userId="04c8fabcc8e24f6a" providerId="LiveId" clId="{0A477640-F2B9-4D99-B682-CFC150F1613D}" dt="2021-09-29T12:55:48.422" v="257" actId="478"/>
          <ac:spMkLst>
            <pc:docMk/>
            <pc:sldMk cId="484007374" sldId="274"/>
            <ac:spMk id="2" creationId="{107E89B8-FCD5-439C-A8E1-AD9F366131C0}"/>
          </ac:spMkLst>
        </pc:spChg>
        <pc:spChg chg="del">
          <ac:chgData name="Cécile Garnier" userId="04c8fabcc8e24f6a" providerId="LiveId" clId="{0A477640-F2B9-4D99-B682-CFC150F1613D}" dt="2021-09-29T12:55:41.968" v="256"/>
          <ac:spMkLst>
            <pc:docMk/>
            <pc:sldMk cId="484007374" sldId="274"/>
            <ac:spMk id="3" creationId="{219D98CE-956E-4F39-8CC1-83BCE1A7D369}"/>
          </ac:spMkLst>
        </pc:spChg>
        <pc:spChg chg="add del">
          <ac:chgData name="Cécile Garnier" userId="04c8fabcc8e24f6a" providerId="LiveId" clId="{0A477640-F2B9-4D99-B682-CFC150F1613D}" dt="2021-09-29T12:55:58.058" v="259" actId="26606"/>
          <ac:spMkLst>
            <pc:docMk/>
            <pc:sldMk cId="484007374" sldId="274"/>
            <ac:spMk id="73" creationId="{A9F529C3-C941-49FD-8C67-82F134F64BDB}"/>
          </ac:spMkLst>
        </pc:spChg>
        <pc:spChg chg="add del">
          <ac:chgData name="Cécile Garnier" userId="04c8fabcc8e24f6a" providerId="LiveId" clId="{0A477640-F2B9-4D99-B682-CFC150F1613D}" dt="2021-09-29T12:55:58.058" v="259" actId="26606"/>
          <ac:spMkLst>
            <pc:docMk/>
            <pc:sldMk cId="484007374" sldId="274"/>
            <ac:spMk id="75" creationId="{20586029-32A0-47E5-9AEC-AE3ABA6B94D0}"/>
          </ac:spMkLst>
        </pc:spChg>
        <pc:spChg chg="add del">
          <ac:chgData name="Cécile Garnier" userId="04c8fabcc8e24f6a" providerId="LiveId" clId="{0A477640-F2B9-4D99-B682-CFC150F1613D}" dt="2021-09-29T14:31:50.379" v="329" actId="26606"/>
          <ac:spMkLst>
            <pc:docMk/>
            <pc:sldMk cId="484007374" sldId="274"/>
            <ac:spMk id="79" creationId="{D7D9F91F-72C9-4DB9-ABD0-A8180D8262D5}"/>
          </ac:spMkLst>
        </pc:spChg>
        <pc:spChg chg="add del">
          <ac:chgData name="Cécile Garnier" userId="04c8fabcc8e24f6a" providerId="LiveId" clId="{0A477640-F2B9-4D99-B682-CFC150F1613D}" dt="2021-09-29T14:31:50.379" v="329" actId="26606"/>
          <ac:spMkLst>
            <pc:docMk/>
            <pc:sldMk cId="484007374" sldId="274"/>
            <ac:spMk id="81" creationId="{BE016956-CE9F-4946-8834-A8BC3529D0F6}"/>
          </ac:spMkLst>
        </pc:spChg>
        <pc:spChg chg="add del">
          <ac:chgData name="Cécile Garnier" userId="04c8fabcc8e24f6a" providerId="LiveId" clId="{0A477640-F2B9-4D99-B682-CFC150F1613D}" dt="2021-09-29T14:32:45.512" v="340" actId="26606"/>
          <ac:spMkLst>
            <pc:docMk/>
            <pc:sldMk cId="484007374" sldId="274"/>
            <ac:spMk id="83" creationId="{8A1279FC-7441-4E55-B082-2774E6316482}"/>
          </ac:spMkLst>
        </pc:spChg>
        <pc:spChg chg="add">
          <ac:chgData name="Cécile Garnier" userId="04c8fabcc8e24f6a" providerId="LiveId" clId="{0A477640-F2B9-4D99-B682-CFC150F1613D}" dt="2021-09-29T15:09:35.038" v="475" actId="26606"/>
          <ac:spMkLst>
            <pc:docMk/>
            <pc:sldMk cId="484007374" sldId="274"/>
            <ac:spMk id="137" creationId="{25B97239-2685-48C8-8104-1D4E4E383D82}"/>
          </ac:spMkLst>
        </pc:spChg>
        <pc:spChg chg="add del">
          <ac:chgData name="Cécile Garnier" userId="04c8fabcc8e24f6a" providerId="LiveId" clId="{0A477640-F2B9-4D99-B682-CFC150F1613D}" dt="2021-09-29T14:34:26.004" v="358" actId="26606"/>
          <ac:spMkLst>
            <pc:docMk/>
            <pc:sldMk cId="484007374" sldId="274"/>
            <ac:spMk id="156" creationId="{262ABC4B-37D8-4218-BDD8-6DF6A00C0C80}"/>
          </ac:spMkLst>
        </pc:spChg>
        <pc:spChg chg="add del">
          <ac:chgData name="Cécile Garnier" userId="04c8fabcc8e24f6a" providerId="LiveId" clId="{0A477640-F2B9-4D99-B682-CFC150F1613D}" dt="2021-09-29T15:09:35.038" v="475" actId="26606"/>
          <ac:spMkLst>
            <pc:docMk/>
            <pc:sldMk cId="484007374" sldId="274"/>
            <ac:spMk id="192" creationId="{7F23EF37-19EC-4973-A7AF-4BBF68646D7D}"/>
          </ac:spMkLst>
        </pc:spChg>
        <pc:spChg chg="add del">
          <ac:chgData name="Cécile Garnier" userId="04c8fabcc8e24f6a" providerId="LiveId" clId="{0A477640-F2B9-4D99-B682-CFC150F1613D}" dt="2021-09-29T14:32:34.270" v="338" actId="26606"/>
          <ac:spMkLst>
            <pc:docMk/>
            <pc:sldMk cId="484007374" sldId="274"/>
            <ac:spMk id="19462" creationId="{11BE3FA7-0D70-4431-814F-D8C40576EA93}"/>
          </ac:spMkLst>
        </pc:spChg>
        <pc:spChg chg="add del">
          <ac:chgData name="Cécile Garnier" userId="04c8fabcc8e24f6a" providerId="LiveId" clId="{0A477640-F2B9-4D99-B682-CFC150F1613D}" dt="2021-09-29T14:31:41.565" v="327" actId="26606"/>
          <ac:spMkLst>
            <pc:docMk/>
            <pc:sldMk cId="484007374" sldId="274"/>
            <ac:spMk id="19464" creationId="{799448F2-0E5B-42DA-B2D1-11A14E947BD4}"/>
          </ac:spMkLst>
        </pc:spChg>
        <pc:spChg chg="add del">
          <ac:chgData name="Cécile Garnier" userId="04c8fabcc8e24f6a" providerId="LiveId" clId="{0A477640-F2B9-4D99-B682-CFC150F1613D}" dt="2021-09-29T14:31:41.565" v="327" actId="26606"/>
          <ac:spMkLst>
            <pc:docMk/>
            <pc:sldMk cId="484007374" sldId="274"/>
            <ac:spMk id="19465" creationId="{4E8A7552-20E1-4F34-ADAB-C1DB6634D47E}"/>
          </ac:spMkLst>
        </pc:spChg>
        <pc:spChg chg="add del">
          <ac:chgData name="Cécile Garnier" userId="04c8fabcc8e24f6a" providerId="LiveId" clId="{0A477640-F2B9-4D99-B682-CFC150F1613D}" dt="2021-09-29T14:32:08.235" v="335" actId="26606"/>
          <ac:spMkLst>
            <pc:docMk/>
            <pc:sldMk cId="484007374" sldId="274"/>
            <ac:spMk id="19466" creationId="{30A3354F-22DB-45A3-BAFE-EAECE3C5DB7D}"/>
          </ac:spMkLst>
        </pc:spChg>
        <pc:spChg chg="add del">
          <ac:chgData name="Cécile Garnier" userId="04c8fabcc8e24f6a" providerId="LiveId" clId="{0A477640-F2B9-4D99-B682-CFC150F1613D}" dt="2021-09-29T14:31:50.379" v="329" actId="26606"/>
          <ac:spMkLst>
            <pc:docMk/>
            <pc:sldMk cId="484007374" sldId="274"/>
            <ac:spMk id="19467" creationId="{9527FCEA-6143-4C5E-8C45-8AC9237ADE89}"/>
          </ac:spMkLst>
        </pc:spChg>
        <pc:spChg chg="add del">
          <ac:chgData name="Cécile Garnier" userId="04c8fabcc8e24f6a" providerId="LiveId" clId="{0A477640-F2B9-4D99-B682-CFC150F1613D}" dt="2021-09-29T14:31:50.379" v="329" actId="26606"/>
          <ac:spMkLst>
            <pc:docMk/>
            <pc:sldMk cId="484007374" sldId="274"/>
            <ac:spMk id="19468" creationId="{1A9F23AD-7A55-49F3-A3EC-743F47F36B0E}"/>
          </ac:spMkLst>
        </pc:spChg>
        <pc:spChg chg="add del">
          <ac:chgData name="Cécile Garnier" userId="04c8fabcc8e24f6a" providerId="LiveId" clId="{0A477640-F2B9-4D99-B682-CFC150F1613D}" dt="2021-09-29T14:32:34.264" v="337" actId="26606"/>
          <ac:spMkLst>
            <pc:docMk/>
            <pc:sldMk cId="484007374" sldId="274"/>
            <ac:spMk id="19469" creationId="{9527FCEA-6143-4C5E-8C45-8AC9237ADE89}"/>
          </ac:spMkLst>
        </pc:spChg>
        <pc:spChg chg="add del">
          <ac:chgData name="Cécile Garnier" userId="04c8fabcc8e24f6a" providerId="LiveId" clId="{0A477640-F2B9-4D99-B682-CFC150F1613D}" dt="2021-09-29T14:32:08.235" v="335" actId="26606"/>
          <ac:spMkLst>
            <pc:docMk/>
            <pc:sldMk cId="484007374" sldId="274"/>
            <ac:spMk id="19470" creationId="{114C78B5-EC6B-4A39-8860-705100867457}"/>
          </ac:spMkLst>
        </pc:spChg>
        <pc:spChg chg="add del">
          <ac:chgData name="Cécile Garnier" userId="04c8fabcc8e24f6a" providerId="LiveId" clId="{0A477640-F2B9-4D99-B682-CFC150F1613D}" dt="2021-09-29T14:32:34.264" v="337" actId="26606"/>
          <ac:spMkLst>
            <pc:docMk/>
            <pc:sldMk cId="484007374" sldId="274"/>
            <ac:spMk id="19473" creationId="{1A9F23AD-7A55-49F3-A3EC-743F47F36B0E}"/>
          </ac:spMkLst>
        </pc:spChg>
        <pc:spChg chg="add del">
          <ac:chgData name="Cécile Garnier" userId="04c8fabcc8e24f6a" providerId="LiveId" clId="{0A477640-F2B9-4D99-B682-CFC150F1613D}" dt="2021-09-29T14:32:34.264" v="337" actId="26606"/>
          <ac:spMkLst>
            <pc:docMk/>
            <pc:sldMk cId="484007374" sldId="274"/>
            <ac:spMk id="19474" creationId="{D7D9F91F-72C9-4DB9-ABD0-A8180D8262D5}"/>
          </ac:spMkLst>
        </pc:spChg>
        <pc:spChg chg="add del">
          <ac:chgData name="Cécile Garnier" userId="04c8fabcc8e24f6a" providerId="LiveId" clId="{0A477640-F2B9-4D99-B682-CFC150F1613D}" dt="2021-09-29T14:32:34.264" v="337" actId="26606"/>
          <ac:spMkLst>
            <pc:docMk/>
            <pc:sldMk cId="484007374" sldId="274"/>
            <ac:spMk id="19475" creationId="{BE016956-CE9F-4946-8834-A8BC3529D0F6}"/>
          </ac:spMkLst>
        </pc:spChg>
        <pc:spChg chg="add del">
          <ac:chgData name="Cécile Garnier" userId="04c8fabcc8e24f6a" providerId="LiveId" clId="{0A477640-F2B9-4D99-B682-CFC150F1613D}" dt="2021-09-29T14:32:45.512" v="340" actId="26606"/>
          <ac:spMkLst>
            <pc:docMk/>
            <pc:sldMk cId="484007374" sldId="274"/>
            <ac:spMk id="19477" creationId="{71A784BF-09DB-448D-99FC-B49DFC6605D5}"/>
          </ac:spMkLst>
        </pc:spChg>
        <pc:spChg chg="add del">
          <ac:chgData name="Cécile Garnier" userId="04c8fabcc8e24f6a" providerId="LiveId" clId="{0A477640-F2B9-4D99-B682-CFC150F1613D}" dt="2021-09-29T14:32:45.512" v="340" actId="26606"/>
          <ac:spMkLst>
            <pc:docMk/>
            <pc:sldMk cId="484007374" sldId="274"/>
            <ac:spMk id="19478" creationId="{917859B3-4C91-478D-929D-BB6433F90849}"/>
          </ac:spMkLst>
        </pc:spChg>
        <pc:spChg chg="add del">
          <ac:chgData name="Cécile Garnier" userId="04c8fabcc8e24f6a" providerId="LiveId" clId="{0A477640-F2B9-4D99-B682-CFC150F1613D}" dt="2021-09-29T14:32:45.512" v="340" actId="26606"/>
          <ac:spMkLst>
            <pc:docMk/>
            <pc:sldMk cId="484007374" sldId="274"/>
            <ac:spMk id="19479" creationId="{6283FBD2-A663-469F-855C-06D86E3C1161}"/>
          </ac:spMkLst>
        </pc:spChg>
        <pc:spChg chg="add del">
          <ac:chgData name="Cécile Garnier" userId="04c8fabcc8e24f6a" providerId="LiveId" clId="{0A477640-F2B9-4D99-B682-CFC150F1613D}" dt="2021-09-29T14:32:38.666" v="339" actId="478"/>
          <ac:spMkLst>
            <pc:docMk/>
            <pc:sldMk cId="484007374" sldId="274"/>
            <ac:spMk id="19480" creationId="{B42BAADD-0A78-4AA8-921F-B4CEF97BE503}"/>
          </ac:spMkLst>
        </pc:spChg>
        <pc:grpChg chg="add del">
          <ac:chgData name="Cécile Garnier" userId="04c8fabcc8e24f6a" providerId="LiveId" clId="{0A477640-F2B9-4D99-B682-CFC150F1613D}" dt="2021-09-29T14:32:08.235" v="335" actId="26606"/>
          <ac:grpSpMkLst>
            <pc:docMk/>
            <pc:sldMk cId="484007374" sldId="274"/>
            <ac:grpSpMk id="19471" creationId="{A50943B0-FDF7-4C2C-B784-9208C945A8C3}"/>
          </ac:grpSpMkLst>
        </pc:grpChg>
        <pc:picChg chg="add mod ord">
          <ac:chgData name="Cécile Garnier" userId="04c8fabcc8e24f6a" providerId="LiveId" clId="{0A477640-F2B9-4D99-B682-CFC150F1613D}" dt="2021-09-29T15:09:35.038" v="475" actId="26606"/>
          <ac:picMkLst>
            <pc:docMk/>
            <pc:sldMk cId="484007374" sldId="274"/>
            <ac:picMk id="4" creationId="{E80CD405-70CE-4D50-92ED-EB124242FD2B}"/>
          </ac:picMkLst>
        </pc:picChg>
        <pc:picChg chg="add mod ord">
          <ac:chgData name="Cécile Garnier" userId="04c8fabcc8e24f6a" providerId="LiveId" clId="{0A477640-F2B9-4D99-B682-CFC150F1613D}" dt="2021-09-29T15:09:35.038" v="475" actId="26606"/>
          <ac:picMkLst>
            <pc:docMk/>
            <pc:sldMk cId="484007374" sldId="274"/>
            <ac:picMk id="5" creationId="{507FDA7F-73B0-41D0-AEE7-886F34FCB6E0}"/>
          </ac:picMkLst>
        </pc:picChg>
        <pc:picChg chg="add mod ord">
          <ac:chgData name="Cécile Garnier" userId="04c8fabcc8e24f6a" providerId="LiveId" clId="{0A477640-F2B9-4D99-B682-CFC150F1613D}" dt="2021-09-29T15:09:35.038" v="475" actId="26606"/>
          <ac:picMkLst>
            <pc:docMk/>
            <pc:sldMk cId="484007374" sldId="274"/>
            <ac:picMk id="19458" creationId="{3936932C-4A55-43CA-ACE0-8927E3FD9D59}"/>
          </ac:picMkLst>
        </pc:picChg>
        <pc:picChg chg="add mod ord">
          <ac:chgData name="Cécile Garnier" userId="04c8fabcc8e24f6a" providerId="LiveId" clId="{0A477640-F2B9-4D99-B682-CFC150F1613D}" dt="2021-09-29T15:09:35.038" v="475" actId="26606"/>
          <ac:picMkLst>
            <pc:docMk/>
            <pc:sldMk cId="484007374" sldId="274"/>
            <ac:picMk id="19460" creationId="{37F5DF22-85D4-4856-897E-077F47714D40}"/>
          </ac:picMkLst>
        </pc:picChg>
        <pc:cxnChg chg="add del">
          <ac:chgData name="Cécile Garnier" userId="04c8fabcc8e24f6a" providerId="LiveId" clId="{0A477640-F2B9-4D99-B682-CFC150F1613D}" dt="2021-09-29T12:55:58.058" v="259" actId="26606"/>
          <ac:cxnSpMkLst>
            <pc:docMk/>
            <pc:sldMk cId="484007374" sldId="274"/>
            <ac:cxnSpMk id="77" creationId="{8C730EAB-A532-4295-A302-FB4B90DB9F5E}"/>
          </ac:cxnSpMkLst>
        </pc:cxnChg>
      </pc:sldChg>
      <pc:sldChg chg="addSp delSp modSp new del mod setBg">
        <pc:chgData name="Cécile Garnier" userId="04c8fabcc8e24f6a" providerId="LiveId" clId="{0A477640-F2B9-4D99-B682-CFC150F1613D}" dt="2021-09-29T15:17:25.795" v="501" actId="2696"/>
        <pc:sldMkLst>
          <pc:docMk/>
          <pc:sldMk cId="1750382711" sldId="275"/>
        </pc:sldMkLst>
        <pc:spChg chg="del">
          <ac:chgData name="Cécile Garnier" userId="04c8fabcc8e24f6a" providerId="LiveId" clId="{0A477640-F2B9-4D99-B682-CFC150F1613D}" dt="2021-09-29T13:02:26.959" v="269" actId="478"/>
          <ac:spMkLst>
            <pc:docMk/>
            <pc:sldMk cId="1750382711" sldId="275"/>
            <ac:spMk id="2" creationId="{AB6EDF5C-A346-458D-8845-19747C890538}"/>
          </ac:spMkLst>
        </pc:spChg>
        <pc:spChg chg="del">
          <ac:chgData name="Cécile Garnier" userId="04c8fabcc8e24f6a" providerId="LiveId" clId="{0A477640-F2B9-4D99-B682-CFC150F1613D}" dt="2021-09-29T13:02:32.588" v="270" actId="478"/>
          <ac:spMkLst>
            <pc:docMk/>
            <pc:sldMk cId="1750382711" sldId="275"/>
            <ac:spMk id="3" creationId="{20950EAE-862E-458A-B0B6-87A8C5E11F74}"/>
          </ac:spMkLst>
        </pc:spChg>
        <pc:spChg chg="add">
          <ac:chgData name="Cécile Garnier" userId="04c8fabcc8e24f6a" providerId="LiveId" clId="{0A477640-F2B9-4D99-B682-CFC150F1613D}" dt="2021-09-29T13:08:16.245" v="276" actId="26606"/>
          <ac:spMkLst>
            <pc:docMk/>
            <pc:sldMk cId="1750382711" sldId="275"/>
            <ac:spMk id="77" creationId="{B96FC576-AE30-4C09-A12C-0582F2A6A067}"/>
          </ac:spMkLst>
        </pc:spChg>
        <pc:picChg chg="add mod ord">
          <ac:chgData name="Cécile Garnier" userId="04c8fabcc8e24f6a" providerId="LiveId" clId="{0A477640-F2B9-4D99-B682-CFC150F1613D}" dt="2021-09-29T13:08:16.245" v="276" actId="26606"/>
          <ac:picMkLst>
            <pc:docMk/>
            <pc:sldMk cId="1750382711" sldId="275"/>
            <ac:picMk id="20482" creationId="{12133D4D-816C-4DCA-BC74-CB6D55A483CD}"/>
          </ac:picMkLst>
        </pc:picChg>
        <pc:picChg chg="add mod ord">
          <ac:chgData name="Cécile Garnier" userId="04c8fabcc8e24f6a" providerId="LiveId" clId="{0A477640-F2B9-4D99-B682-CFC150F1613D}" dt="2021-09-29T13:08:16.245" v="276" actId="26606"/>
          <ac:picMkLst>
            <pc:docMk/>
            <pc:sldMk cId="1750382711" sldId="275"/>
            <ac:picMk id="20484" creationId="{CF444EA2-75EE-4666-AF9C-6A7273D00A58}"/>
          </ac:picMkLst>
        </pc:picChg>
        <pc:picChg chg="add mod">
          <ac:chgData name="Cécile Garnier" userId="04c8fabcc8e24f6a" providerId="LiveId" clId="{0A477640-F2B9-4D99-B682-CFC150F1613D}" dt="2021-09-29T13:08:16.245" v="276" actId="26606"/>
          <ac:picMkLst>
            <pc:docMk/>
            <pc:sldMk cId="1750382711" sldId="275"/>
            <ac:picMk id="20486" creationId="{A3FE261C-6503-4C93-B5AD-8E9A19F5A3A4}"/>
          </ac:picMkLst>
        </pc:picChg>
        <pc:picChg chg="add mod">
          <ac:chgData name="Cécile Garnier" userId="04c8fabcc8e24f6a" providerId="LiveId" clId="{0A477640-F2B9-4D99-B682-CFC150F1613D}" dt="2021-09-29T13:08:16.245" v="276" actId="26606"/>
          <ac:picMkLst>
            <pc:docMk/>
            <pc:sldMk cId="1750382711" sldId="275"/>
            <ac:picMk id="20488" creationId="{1183B2DF-48BF-42D8-840A-763AD7B5AB2D}"/>
          </ac:picMkLst>
        </pc:picChg>
      </pc:sldChg>
      <pc:sldChg chg="addSp delSp modSp new mod">
        <pc:chgData name="Cécile Garnier" userId="04c8fabcc8e24f6a" providerId="LiveId" clId="{0A477640-F2B9-4D99-B682-CFC150F1613D}" dt="2021-09-29T14:53:51.664" v="420"/>
        <pc:sldMkLst>
          <pc:docMk/>
          <pc:sldMk cId="2210828262" sldId="276"/>
        </pc:sldMkLst>
        <pc:spChg chg="del mod">
          <ac:chgData name="Cécile Garnier" userId="04c8fabcc8e24f6a" providerId="LiveId" clId="{0A477640-F2B9-4D99-B682-CFC150F1613D}" dt="2021-09-29T14:45:59.258" v="382" actId="478"/>
          <ac:spMkLst>
            <pc:docMk/>
            <pc:sldMk cId="2210828262" sldId="276"/>
            <ac:spMk id="2" creationId="{10430FD4-61FC-4FCC-A58E-05B4BA1FAEF9}"/>
          </ac:spMkLst>
        </pc:spChg>
        <pc:spChg chg="del">
          <ac:chgData name="Cécile Garnier" userId="04c8fabcc8e24f6a" providerId="LiveId" clId="{0A477640-F2B9-4D99-B682-CFC150F1613D}" dt="2021-09-29T13:08:46.296" v="298" actId="478"/>
          <ac:spMkLst>
            <pc:docMk/>
            <pc:sldMk cId="2210828262" sldId="276"/>
            <ac:spMk id="3" creationId="{F682AA99-3401-4FCF-84CB-7071F547B0A2}"/>
          </ac:spMkLst>
        </pc:spChg>
        <pc:spChg chg="add del mod">
          <ac:chgData name="Cécile Garnier" userId="04c8fabcc8e24f6a" providerId="LiveId" clId="{0A477640-F2B9-4D99-B682-CFC150F1613D}" dt="2021-09-29T14:46:01.483" v="383" actId="478"/>
          <ac:spMkLst>
            <pc:docMk/>
            <pc:sldMk cId="2210828262" sldId="276"/>
            <ac:spMk id="5" creationId="{E80051C8-A828-48A9-A335-244C298CBBB0}"/>
          </ac:spMkLst>
        </pc:spChg>
        <pc:picChg chg="add mod">
          <ac:chgData name="Cécile Garnier" userId="04c8fabcc8e24f6a" providerId="LiveId" clId="{0A477640-F2B9-4D99-B682-CFC150F1613D}" dt="2021-09-29T14:40:00.603" v="367" actId="1076"/>
          <ac:picMkLst>
            <pc:docMk/>
            <pc:sldMk cId="2210828262" sldId="276"/>
            <ac:picMk id="21506" creationId="{788655E1-6198-428B-AD2C-DD256575720C}"/>
          </ac:picMkLst>
        </pc:picChg>
        <pc:picChg chg="add mod">
          <ac:chgData name="Cécile Garnier" userId="04c8fabcc8e24f6a" providerId="LiveId" clId="{0A477640-F2B9-4D99-B682-CFC150F1613D}" dt="2021-09-29T14:50:12.578" v="410" actId="14100"/>
          <ac:picMkLst>
            <pc:docMk/>
            <pc:sldMk cId="2210828262" sldId="276"/>
            <ac:picMk id="21508" creationId="{03BC92E6-0B35-44CF-822A-FEACB07A2000}"/>
          </ac:picMkLst>
        </pc:picChg>
        <pc:picChg chg="add mod">
          <ac:chgData name="Cécile Garnier" userId="04c8fabcc8e24f6a" providerId="LiveId" clId="{0A477640-F2B9-4D99-B682-CFC150F1613D}" dt="2021-09-29T14:45:43.581" v="380" actId="1076"/>
          <ac:picMkLst>
            <pc:docMk/>
            <pc:sldMk cId="2210828262" sldId="276"/>
            <ac:picMk id="21510" creationId="{B3609BDA-3798-484D-8E2D-DC933A2F3890}"/>
          </ac:picMkLst>
        </pc:picChg>
        <pc:picChg chg="add del">
          <ac:chgData name="Cécile Garnier" userId="04c8fabcc8e24f6a" providerId="LiveId" clId="{0A477640-F2B9-4D99-B682-CFC150F1613D}" dt="2021-09-29T14:49:36.496" v="401" actId="478"/>
          <ac:picMkLst>
            <pc:docMk/>
            <pc:sldMk cId="2210828262" sldId="276"/>
            <ac:picMk id="21512" creationId="{9551C5A3-8F19-4FD4-B127-EB66068DBF6A}"/>
          </ac:picMkLst>
        </pc:picChg>
        <pc:picChg chg="add del mod">
          <ac:chgData name="Cécile Garnier" userId="04c8fabcc8e24f6a" providerId="LiveId" clId="{0A477640-F2B9-4D99-B682-CFC150F1613D}" dt="2021-09-29T14:50:13.512" v="411"/>
          <ac:picMkLst>
            <pc:docMk/>
            <pc:sldMk cId="2210828262" sldId="276"/>
            <ac:picMk id="21514" creationId="{00EB3213-5067-4B1D-BF05-0A1AF7AC7B86}"/>
          </ac:picMkLst>
        </pc:picChg>
        <pc:picChg chg="add del mod">
          <ac:chgData name="Cécile Garnier" userId="04c8fabcc8e24f6a" providerId="LiveId" clId="{0A477640-F2B9-4D99-B682-CFC150F1613D}" dt="2021-09-29T14:50:43.790" v="415" actId="21"/>
          <ac:picMkLst>
            <pc:docMk/>
            <pc:sldMk cId="2210828262" sldId="276"/>
            <ac:picMk id="21516" creationId="{7B09924A-3A28-44E8-89A2-6579C8C31851}"/>
          </ac:picMkLst>
        </pc:picChg>
        <pc:picChg chg="add del">
          <ac:chgData name="Cécile Garnier" userId="04c8fabcc8e24f6a" providerId="LiveId" clId="{0A477640-F2B9-4D99-B682-CFC150F1613D}" dt="2021-09-29T14:53:51.664" v="420"/>
          <ac:picMkLst>
            <pc:docMk/>
            <pc:sldMk cId="2210828262" sldId="276"/>
            <ac:picMk id="21518" creationId="{75729A8F-F76D-41A9-8F73-CE59D28EF389}"/>
          </ac:picMkLst>
        </pc:picChg>
      </pc:sldChg>
      <pc:sldChg chg="addSp delSp modSp new mod setBg">
        <pc:chgData name="Cécile Garnier" userId="04c8fabcc8e24f6a" providerId="LiveId" clId="{0A477640-F2B9-4D99-B682-CFC150F1613D}" dt="2021-09-29T15:02:54.480" v="451" actId="26606"/>
        <pc:sldMkLst>
          <pc:docMk/>
          <pc:sldMk cId="1616003727" sldId="277"/>
        </pc:sldMkLst>
        <pc:spChg chg="del">
          <ac:chgData name="Cécile Garnier" userId="04c8fabcc8e24f6a" providerId="LiveId" clId="{0A477640-F2B9-4D99-B682-CFC150F1613D}" dt="2021-09-29T14:47:00.939" v="386" actId="478"/>
          <ac:spMkLst>
            <pc:docMk/>
            <pc:sldMk cId="1616003727" sldId="277"/>
            <ac:spMk id="2" creationId="{E78F07FE-1BE5-4EA8-9D81-37D951929597}"/>
          </ac:spMkLst>
        </pc:spChg>
        <pc:spChg chg="del">
          <ac:chgData name="Cécile Garnier" userId="04c8fabcc8e24f6a" providerId="LiveId" clId="{0A477640-F2B9-4D99-B682-CFC150F1613D}" dt="2021-09-29T14:46:57.666" v="385"/>
          <ac:spMkLst>
            <pc:docMk/>
            <pc:sldMk cId="1616003727" sldId="277"/>
            <ac:spMk id="3" creationId="{ADEEE2DB-CEA2-41E4-A87F-212AF1F439EB}"/>
          </ac:spMkLst>
        </pc:spChg>
        <pc:spChg chg="add del mod">
          <ac:chgData name="Cécile Garnier" userId="04c8fabcc8e24f6a" providerId="LiveId" clId="{0A477640-F2B9-4D99-B682-CFC150F1613D}" dt="2021-09-29T14:50:48.042" v="416"/>
          <ac:spMkLst>
            <pc:docMk/>
            <pc:sldMk cId="1616003727" sldId="277"/>
            <ac:spMk id="4" creationId="{282A6A01-51A2-46A6-9142-94EE706B1CBA}"/>
          </ac:spMkLst>
        </pc:spChg>
        <pc:spChg chg="add del">
          <ac:chgData name="Cécile Garnier" userId="04c8fabcc8e24f6a" providerId="LiveId" clId="{0A477640-F2B9-4D99-B682-CFC150F1613D}" dt="2021-09-29T15:02:32.455" v="448" actId="26606"/>
          <ac:spMkLst>
            <pc:docMk/>
            <pc:sldMk cId="1616003727" sldId="277"/>
            <ac:spMk id="75" creationId="{262ABC4B-37D8-4218-BDD8-6DF6A00C0C80}"/>
          </ac:spMkLst>
        </pc:spChg>
        <pc:spChg chg="add del">
          <ac:chgData name="Cécile Garnier" userId="04c8fabcc8e24f6a" providerId="LiveId" clId="{0A477640-F2B9-4D99-B682-CFC150F1613D}" dt="2021-09-29T15:02:54.480" v="451" actId="26606"/>
          <ac:spMkLst>
            <pc:docMk/>
            <pc:sldMk cId="1616003727" sldId="277"/>
            <ac:spMk id="22536" creationId="{42A4FC2C-047E-45A5-965D-8E1E3BF09BC6}"/>
          </ac:spMkLst>
        </pc:spChg>
        <pc:picChg chg="add mod ord">
          <ac:chgData name="Cécile Garnier" userId="04c8fabcc8e24f6a" providerId="LiveId" clId="{0A477640-F2B9-4D99-B682-CFC150F1613D}" dt="2021-09-29T15:02:54.480" v="451" actId="26606"/>
          <ac:picMkLst>
            <pc:docMk/>
            <pc:sldMk cId="1616003727" sldId="277"/>
            <ac:picMk id="6" creationId="{440B315D-C1C3-41D2-8800-9CBB5F8C02E8}"/>
          </ac:picMkLst>
        </pc:picChg>
        <pc:picChg chg="add del mod">
          <ac:chgData name="Cécile Garnier" userId="04c8fabcc8e24f6a" providerId="LiveId" clId="{0A477640-F2B9-4D99-B682-CFC150F1613D}" dt="2021-09-29T14:58:26.103" v="428" actId="21"/>
          <ac:picMkLst>
            <pc:docMk/>
            <pc:sldMk cId="1616003727" sldId="277"/>
            <ac:picMk id="8" creationId="{502AB931-E481-46D5-ABA8-BEC86FC98FC9}"/>
          </ac:picMkLst>
        </pc:picChg>
        <pc:picChg chg="add del mod">
          <ac:chgData name="Cécile Garnier" userId="04c8fabcc8e24f6a" providerId="LiveId" clId="{0A477640-F2B9-4D99-B682-CFC150F1613D}" dt="2021-09-29T14:48:00.973" v="397" actId="478"/>
          <ac:picMkLst>
            <pc:docMk/>
            <pc:sldMk cId="1616003727" sldId="277"/>
            <ac:picMk id="22530" creationId="{8C448886-784A-4058-91DB-C7E2D1233177}"/>
          </ac:picMkLst>
        </pc:picChg>
        <pc:picChg chg="add mod">
          <ac:chgData name="Cécile Garnier" userId="04c8fabcc8e24f6a" providerId="LiveId" clId="{0A477640-F2B9-4D99-B682-CFC150F1613D}" dt="2021-09-29T15:02:54.480" v="451" actId="26606"/>
          <ac:picMkLst>
            <pc:docMk/>
            <pc:sldMk cId="1616003727" sldId="277"/>
            <ac:picMk id="22532" creationId="{F9285CDB-3612-4F3F-A6B0-DD01697278C3}"/>
          </ac:picMkLst>
        </pc:picChg>
        <pc:picChg chg="add mod">
          <ac:chgData name="Cécile Garnier" userId="04c8fabcc8e24f6a" providerId="LiveId" clId="{0A477640-F2B9-4D99-B682-CFC150F1613D}" dt="2021-09-29T15:02:54.480" v="451" actId="26606"/>
          <ac:picMkLst>
            <pc:docMk/>
            <pc:sldMk cId="1616003727" sldId="277"/>
            <ac:picMk id="22534" creationId="{B8D6EC67-AB6C-40A3-97EA-DA41A8F0C9C2}"/>
          </ac:picMkLst>
        </pc:picChg>
      </pc:sldChg>
      <pc:sldChg chg="addSp delSp modSp new del mod ord">
        <pc:chgData name="Cécile Garnier" userId="04c8fabcc8e24f6a" providerId="LiveId" clId="{0A477640-F2B9-4D99-B682-CFC150F1613D}" dt="2021-09-29T15:17:25.795" v="501" actId="2696"/>
        <pc:sldMkLst>
          <pc:docMk/>
          <pc:sldMk cId="627647277" sldId="278"/>
        </pc:sldMkLst>
        <pc:spChg chg="del">
          <ac:chgData name="Cécile Garnier" userId="04c8fabcc8e24f6a" providerId="LiveId" clId="{0A477640-F2B9-4D99-B682-CFC150F1613D}" dt="2021-09-29T14:58:35.037" v="430" actId="478"/>
          <ac:spMkLst>
            <pc:docMk/>
            <pc:sldMk cId="627647277" sldId="278"/>
            <ac:spMk id="2" creationId="{2855E686-B894-4EA7-86A0-383449861E9C}"/>
          </ac:spMkLst>
        </pc:spChg>
        <pc:spChg chg="del">
          <ac:chgData name="Cécile Garnier" userId="04c8fabcc8e24f6a" providerId="LiveId" clId="{0A477640-F2B9-4D99-B682-CFC150F1613D}" dt="2021-09-29T14:58:36.397" v="431" actId="478"/>
          <ac:spMkLst>
            <pc:docMk/>
            <pc:sldMk cId="627647277" sldId="278"/>
            <ac:spMk id="3" creationId="{A913BC63-F035-4EC4-B7BF-B8B55D15E6C0}"/>
          </ac:spMkLst>
        </pc:spChg>
        <pc:picChg chg="add mod">
          <ac:chgData name="Cécile Garnier" userId="04c8fabcc8e24f6a" providerId="LiveId" clId="{0A477640-F2B9-4D99-B682-CFC150F1613D}" dt="2021-09-29T14:58:29.666" v="429"/>
          <ac:picMkLst>
            <pc:docMk/>
            <pc:sldMk cId="627647277" sldId="278"/>
            <ac:picMk id="4" creationId="{ADCD68EA-D506-40E5-AA0F-97D091CD0CBA}"/>
          </ac:picMkLst>
        </pc:picChg>
        <pc:picChg chg="add mod">
          <ac:chgData name="Cécile Garnier" userId="04c8fabcc8e24f6a" providerId="LiveId" clId="{0A477640-F2B9-4D99-B682-CFC150F1613D}" dt="2021-09-29T15:04:14.019" v="454"/>
          <ac:picMkLst>
            <pc:docMk/>
            <pc:sldMk cId="627647277" sldId="278"/>
            <ac:picMk id="5" creationId="{AAAB65FB-31FC-4CFB-AEFF-7BCC2ABFF06B}"/>
          </ac:picMkLst>
        </pc:picChg>
        <pc:picChg chg="add mod">
          <ac:chgData name="Cécile Garnier" userId="04c8fabcc8e24f6a" providerId="LiveId" clId="{0A477640-F2B9-4D99-B682-CFC150F1613D}" dt="2021-09-29T15:11:10.474" v="479"/>
          <ac:picMkLst>
            <pc:docMk/>
            <pc:sldMk cId="627647277" sldId="278"/>
            <ac:picMk id="7" creationId="{F3C09BEB-398F-4894-A2CA-353E216299EC}"/>
          </ac:picMkLst>
        </pc:picChg>
        <pc:picChg chg="add del mod">
          <ac:chgData name="Cécile Garnier" userId="04c8fabcc8e24f6a" providerId="LiveId" clId="{0A477640-F2B9-4D99-B682-CFC150F1613D}" dt="2021-09-29T15:08:07.595" v="472" actId="478"/>
          <ac:picMkLst>
            <pc:docMk/>
            <pc:sldMk cId="627647277" sldId="278"/>
            <ac:picMk id="23554" creationId="{A26BAE80-EE78-4703-B006-C0E84C676D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504F6-F1D2-46B5-A66C-D4C09C138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2FFED5-511A-4ABA-8A6E-5D376EED7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EA7E7-8E09-4865-99C9-56A8C035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2B8C7-AE76-4886-A543-58A96501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80EDD0-82FC-44DD-86B0-16782AA5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4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658D3-AE91-4BC7-B674-0CA72C03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496D43-6029-48AB-B410-9D67D26DB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275D61-11F7-4608-A6DA-99BAD691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C5E920-B58C-48FC-9D6B-767E3150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031E-3737-4C06-86BC-6BFC091F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9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AB5F5A-552F-437F-A6F3-B2495C466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713707-C784-49A6-8CAA-781DE7D29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14927-7D91-41AB-B7E8-A6A61259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DE1264-AA97-4C31-9DEE-FF9E7737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E735C-A48A-4847-A933-DE149C34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97489-4CFA-4F6C-A8FE-96E54D9B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964F3-1552-4626-9EDF-419579167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A2D17-8876-4266-80F2-904CB51B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4A1DCC-39CD-4D39-B99B-18414ADB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7190A-B639-4280-BD42-1F53F174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45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4B4C9-1C51-4CDE-899F-646577AD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6F39F-7928-4747-80C1-F7B5B0F00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EE1115-4DF8-44EC-B790-3AA7A4BF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768F3-5AD7-4E6D-939E-E63EA3DD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C05DF-2313-4553-8FF7-481EC78A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1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F773C-10B3-4830-99BF-8CBE70F4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61ECE-5018-483C-9194-CA8CD66DF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C302A-39C2-4840-934B-2B3EE7F8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3F47DC-6105-4B0B-B9D9-D2386C36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C54A90-2D3A-4E69-BACD-6A12600F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E36DC2-ACAF-4857-9E94-77AF7F5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61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8B10F-CEC2-4B1D-868F-CEA24E71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EBA81-08E5-4646-8F8F-F3E46A9D9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248845-0647-41E9-8F8B-2C8FCD290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51E8F8-AD7A-4616-9942-78E533142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89D6FE-E80D-4106-9D24-3F0213106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54F155-2931-4949-943A-FB9ABEF1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DD4AE0-DE3B-4062-BF76-FF51641C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9EDEAF-584C-4050-8D5C-7B70C172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FBE49-2C03-42C3-B7D2-7DA5619C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74CE90-6748-4873-9C87-158CC88B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2FB74D-1783-4810-8B0B-B7F5B3E6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CA6DB2-4F65-4421-A5B7-777FBB7A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37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94BC5B-E5B6-4ECF-A801-0BB2DA3F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35D231-1D22-4E59-B25D-12576B9A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03C4A3-7C83-4C6B-B70A-A2A74134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35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301CA-612C-45F8-B908-E7FEC9B1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B3B32-DDAA-4175-B435-B30E450F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C0AC56-F9C1-4304-B426-24B470AB1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705DE1-01C9-4F3C-8B2D-A24784AE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C0AB01-D2F0-42C3-B31B-91F8A6A3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8BC6A6-1B71-4C37-B057-57653F94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A6953-9E27-4FA8-BBE1-C5FD3D4F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5AD5FA-1108-4B5C-A8DC-E6E071E54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9784B8-4287-4A3F-80CF-60B300F9E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A2BABB-25BC-4171-A27F-DDBDA5C8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E9A586-A6FD-44D2-8005-9A370ECA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9B8D28-6881-44AD-8A61-0E8D40C9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5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BC7BF1-B943-4035-A4EC-9892DC4E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36F767-6009-4539-BD16-984F700E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ABE284-BE94-4E25-A94B-9D69599C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284B-A028-474B-AC39-C5343412E6D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946B9-620A-451F-89B0-937EF068D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22803C-024C-4C88-A3F2-BA1D7EFEE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7BD0-D163-4195-A6A0-435238C92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Rouges À Lèvres, Se Réconcilier, Produits De Beauté">
            <a:extLst>
              <a:ext uri="{FF2B5EF4-FFF2-40B4-BE49-F238E27FC236}">
                <a16:creationId xmlns:a16="http://schemas.microsoft.com/office/drawing/2014/main" id="{E5E1F71B-F4EE-4037-B15D-FA7CFBDA9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2" r="3" b="23500"/>
          <a:stretch/>
        </p:blipFill>
        <p:spPr bwMode="auto">
          <a:xfrm>
            <a:off x="990600" y="984250"/>
            <a:ext cx="2317750" cy="1951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ougir, Fard À Joues Crème">
            <a:extLst>
              <a:ext uri="{FF2B5EF4-FFF2-40B4-BE49-F238E27FC236}">
                <a16:creationId xmlns:a16="http://schemas.microsoft.com/office/drawing/2014/main" id="{990B1284-5A97-4BF1-9B42-07645E0FA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-3" b="36213"/>
          <a:stretch/>
        </p:blipFill>
        <p:spPr bwMode="auto">
          <a:xfrm>
            <a:off x="3378200" y="984250"/>
            <a:ext cx="2317750" cy="1951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roduits De Beauté, Poudre">
            <a:extLst>
              <a:ext uri="{FF2B5EF4-FFF2-40B4-BE49-F238E27FC236}">
                <a16:creationId xmlns:a16="http://schemas.microsoft.com/office/drawing/2014/main" id="{ECE70DA8-9706-4ADE-AFCB-EA655D747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6694" b="-3"/>
          <a:stretch/>
        </p:blipFill>
        <p:spPr bwMode="auto">
          <a:xfrm>
            <a:off x="5764213" y="984250"/>
            <a:ext cx="2328863" cy="1951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ouges À Lèvres, Produits De Beauté">
            <a:extLst>
              <a:ext uri="{FF2B5EF4-FFF2-40B4-BE49-F238E27FC236}">
                <a16:creationId xmlns:a16="http://schemas.microsoft.com/office/drawing/2014/main" id="{81FBAD43-FA4A-42FC-A9EF-ECFA37DC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984250"/>
            <a:ext cx="2960688" cy="1951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Se Réconcilier, Brosses">
            <a:extLst>
              <a:ext uri="{FF2B5EF4-FFF2-40B4-BE49-F238E27FC236}">
                <a16:creationId xmlns:a16="http://schemas.microsoft.com/office/drawing/2014/main" id="{ECAC06CD-ADC8-4F57-91A7-163D1EACAE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r="5024" b="2"/>
          <a:stretch/>
        </p:blipFill>
        <p:spPr bwMode="auto">
          <a:xfrm>
            <a:off x="990600" y="3005138"/>
            <a:ext cx="3344863" cy="280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ouleurs, Se Réconcilier, Cosmétique">
            <a:extLst>
              <a:ext uri="{FF2B5EF4-FFF2-40B4-BE49-F238E27FC236}">
                <a16:creationId xmlns:a16="http://schemas.microsoft.com/office/drawing/2014/main" id="{3B2F3585-D23F-4434-BDE1-D7E71B63D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12590" b="-3"/>
          <a:stretch/>
        </p:blipFill>
        <p:spPr bwMode="auto">
          <a:xfrm>
            <a:off x="4403725" y="3005138"/>
            <a:ext cx="3335338" cy="280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ouge À Lèvres, Cosmétiques">
            <a:extLst>
              <a:ext uri="{FF2B5EF4-FFF2-40B4-BE49-F238E27FC236}">
                <a16:creationId xmlns:a16="http://schemas.microsoft.com/office/drawing/2014/main" id="{49FD6B83-CD5A-41F3-8499-487F9C9E8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7291" b="1"/>
          <a:stretch/>
        </p:blipFill>
        <p:spPr bwMode="auto">
          <a:xfrm>
            <a:off x="7805738" y="3005138"/>
            <a:ext cx="3319463" cy="280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8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dée, Concept, Ampoule, Esquisser, Entreprise, Léger">
            <a:extLst>
              <a:ext uri="{FF2B5EF4-FFF2-40B4-BE49-F238E27FC236}">
                <a16:creationId xmlns:a16="http://schemas.microsoft.com/office/drawing/2014/main" id="{440B315D-C1C3-41D2-8800-9CBB5F8C02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1" b="1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Lightbulb, Multicoloured, Lamps, Light">
            <a:extLst>
              <a:ext uri="{FF2B5EF4-FFF2-40B4-BE49-F238E27FC236}">
                <a16:creationId xmlns:a16="http://schemas.microsoft.com/office/drawing/2014/main" id="{F9285CDB-3612-4F3F-A6B0-DD0169727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7" b="1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possible, Possible, Motivation, Pensée Positive">
            <a:extLst>
              <a:ext uri="{FF2B5EF4-FFF2-40B4-BE49-F238E27FC236}">
                <a16:creationId xmlns:a16="http://schemas.microsoft.com/office/drawing/2014/main" id="{B8D6EC67-AB6C-40A3-97EA-DA41A8F0C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702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0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Crème, Mimosa, Rouge À Lèvres, Maintenance, Beauté">
            <a:extLst>
              <a:ext uri="{FF2B5EF4-FFF2-40B4-BE49-F238E27FC236}">
                <a16:creationId xmlns:a16="http://schemas.microsoft.com/office/drawing/2014/main" id="{A140EF25-E34F-472A-8391-39BE7C4BA2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34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Un Verre, Sel, Peeling, Sels De Bain">
            <a:extLst>
              <a:ext uri="{FF2B5EF4-FFF2-40B4-BE49-F238E27FC236}">
                <a16:creationId xmlns:a16="http://schemas.microsoft.com/office/drawing/2014/main" id="{E860EF9D-82E3-46FD-B62D-225548161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uiles Essentielles, Alternative, Arôme, Aromatique">
            <a:extLst>
              <a:ext uri="{FF2B5EF4-FFF2-40B4-BE49-F238E27FC236}">
                <a16:creationId xmlns:a16="http://schemas.microsoft.com/office/drawing/2014/main" id="{C6E007E2-EA91-4BD9-B35E-220A9C08B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 r="1" b="2468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1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Lightbulb, Leaf, Chlorophyll, Green">
            <a:extLst>
              <a:ext uri="{FF2B5EF4-FFF2-40B4-BE49-F238E27FC236}">
                <a16:creationId xmlns:a16="http://schemas.microsoft.com/office/drawing/2014/main" id="{F118A9F1-CD77-407B-B11C-4A69CE16F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r="-1" b="-1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and, Drops, Water, Stylized, Green, Wet">
            <a:extLst>
              <a:ext uri="{FF2B5EF4-FFF2-40B4-BE49-F238E27FC236}">
                <a16:creationId xmlns:a16="http://schemas.microsoft.com/office/drawing/2014/main" id="{2225A19B-475F-4FE4-8C71-8B6FBCED6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r="-1" b="-1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avon, Cœur, Bois Flotté, Fruits De Mer">
            <a:extLst>
              <a:ext uri="{FF2B5EF4-FFF2-40B4-BE49-F238E27FC236}">
                <a16:creationId xmlns:a16="http://schemas.microsoft.com/office/drawing/2014/main" id="{3B8E8B87-1067-4C2E-94C0-B22AE154B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28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dée, Compétence, Vision, But">
            <a:extLst>
              <a:ext uri="{FF2B5EF4-FFF2-40B4-BE49-F238E27FC236}">
                <a16:creationId xmlns:a16="http://schemas.microsoft.com/office/drawing/2014/main" id="{71337680-F08F-456D-8238-CD67A28A9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1" b="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uiles Essentielles, Alternative, Arôme, Aromatique">
            <a:extLst>
              <a:ext uri="{FF2B5EF4-FFF2-40B4-BE49-F238E27FC236}">
                <a16:creationId xmlns:a16="http://schemas.microsoft.com/office/drawing/2014/main" id="{9371EF3B-9877-4DA1-968B-3369D600C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r="2" b="36758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2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191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Huiles Essentielles, Aromathérapie, Spa">
            <a:extLst>
              <a:ext uri="{FF2B5EF4-FFF2-40B4-BE49-F238E27FC236}">
                <a16:creationId xmlns:a16="http://schemas.microsoft.com/office/drawing/2014/main" id="{C3C92B5C-0566-40FB-9CE2-6D7D36C65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570" b="-1"/>
          <a:stretch/>
        </p:blipFill>
        <p:spPr bwMode="auto">
          <a:xfrm>
            <a:off x="321734" y="321733"/>
            <a:ext cx="3084025" cy="3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'Huile Essentielle, Aromathérapie">
            <a:extLst>
              <a:ext uri="{FF2B5EF4-FFF2-40B4-BE49-F238E27FC236}">
                <a16:creationId xmlns:a16="http://schemas.microsoft.com/office/drawing/2014/main" id="{1FB6670B-B234-4984-9C9B-663CB1121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r="6592" b="-3"/>
          <a:stretch/>
        </p:blipFill>
        <p:spPr bwMode="auto">
          <a:xfrm>
            <a:off x="321734" y="3514854"/>
            <a:ext cx="3084025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fum, Bouteille, Verre">
            <a:extLst>
              <a:ext uri="{FF2B5EF4-FFF2-40B4-BE49-F238E27FC236}">
                <a16:creationId xmlns:a16="http://schemas.microsoft.com/office/drawing/2014/main" id="{123A2959-F568-4A81-BC47-614ECF787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r="11585" b="-2"/>
          <a:stretch/>
        </p:blipFill>
        <p:spPr bwMode="auto">
          <a:xfrm>
            <a:off x="3598286" y="321733"/>
            <a:ext cx="4043250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in, Gouttes, Eau, Stylisé, Rose">
            <a:extLst>
              <a:ext uri="{FF2B5EF4-FFF2-40B4-BE49-F238E27FC236}">
                <a16:creationId xmlns:a16="http://schemas.microsoft.com/office/drawing/2014/main" id="{7C2CDB2A-7F72-4E7D-A9D3-C35727CA6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8" r="8940" b="3"/>
          <a:stretch/>
        </p:blipFill>
        <p:spPr bwMode="auto">
          <a:xfrm>
            <a:off x="7834063" y="321733"/>
            <a:ext cx="4036201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6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Marguerite, Fleur, Parfumé, Tendre">
            <a:extLst>
              <a:ext uri="{FF2B5EF4-FFF2-40B4-BE49-F238E27FC236}">
                <a16:creationId xmlns:a16="http://schemas.microsoft.com/office/drawing/2014/main" id="{46722891-D054-4D6B-9A4B-C9626C40E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 b="-4"/>
          <a:stretch/>
        </p:blipFill>
        <p:spPr bwMode="auto">
          <a:xfrm>
            <a:off x="477507" y="557195"/>
            <a:ext cx="4268712" cy="33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in, Gouttes, Eau, Stylisé, Rose">
            <a:extLst>
              <a:ext uri="{FF2B5EF4-FFF2-40B4-BE49-F238E27FC236}">
                <a16:creationId xmlns:a16="http://schemas.microsoft.com/office/drawing/2014/main" id="{C6188D31-AB8E-4FF8-81ED-F4C7D8D46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6" r="77" b="-6"/>
          <a:stretch/>
        </p:blipFill>
        <p:spPr bwMode="auto">
          <a:xfrm>
            <a:off x="477507" y="4074019"/>
            <a:ext cx="2048359" cy="22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uiles Essentielles, Fleur, Aromathérapie, Parfum">
            <a:extLst>
              <a:ext uri="{FF2B5EF4-FFF2-40B4-BE49-F238E27FC236}">
                <a16:creationId xmlns:a16="http://schemas.microsoft.com/office/drawing/2014/main" id="{9A9C8D75-76B6-4960-9B46-397275D0D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7" r="38155" b="-1"/>
          <a:stretch/>
        </p:blipFill>
        <p:spPr bwMode="auto">
          <a:xfrm>
            <a:off x="5222201" y="557195"/>
            <a:ext cx="6255565" cy="56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se, Magazine, Brillant, Zéphyr, Sucré, Femmes, Mode">
            <a:extLst>
              <a:ext uri="{FF2B5EF4-FFF2-40B4-BE49-F238E27FC236}">
                <a16:creationId xmlns:a16="http://schemas.microsoft.com/office/drawing/2014/main" id="{A50B777F-65CF-4C4C-ADF2-DC5E65814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7" b="-2"/>
          <a:stretch/>
        </p:blipFill>
        <p:spPr bwMode="auto">
          <a:xfrm>
            <a:off x="2525867" y="3997182"/>
            <a:ext cx="2214789" cy="21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3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74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76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L'Aromathérapie, Parfum">
            <a:extLst>
              <a:ext uri="{FF2B5EF4-FFF2-40B4-BE49-F238E27FC236}">
                <a16:creationId xmlns:a16="http://schemas.microsoft.com/office/drawing/2014/main" id="{57503198-0C1B-4035-BD52-81EEE9BB4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6987"/>
          <a:stretch/>
        </p:blipFill>
        <p:spPr bwMode="auto">
          <a:xfrm>
            <a:off x="901311" y="643467"/>
            <a:ext cx="3297421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78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D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Jacinthes, Fleurs, Fleurs Pourpres">
            <a:extLst>
              <a:ext uri="{FF2B5EF4-FFF2-40B4-BE49-F238E27FC236}">
                <a16:creationId xmlns:a16="http://schemas.microsoft.com/office/drawing/2014/main" id="{2C204986-1B9C-4C39-9934-2CB60D8C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613" y="3748194"/>
            <a:ext cx="3702817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80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rfumerie, Parfum, Flairer, Bouteille">
            <a:extLst>
              <a:ext uri="{FF2B5EF4-FFF2-40B4-BE49-F238E27FC236}">
                <a16:creationId xmlns:a16="http://schemas.microsoft.com/office/drawing/2014/main" id="{9E065DAD-954F-4569-BF63-94673237B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r="15070" b="2"/>
          <a:stretch/>
        </p:blipFill>
        <p:spPr bwMode="auto">
          <a:xfrm>
            <a:off x="5747711" y="650497"/>
            <a:ext cx="520419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3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Fleur, Herbes, Prairie, Herbe">
            <a:extLst>
              <a:ext uri="{FF2B5EF4-FFF2-40B4-BE49-F238E27FC236}">
                <a16:creationId xmlns:a16="http://schemas.microsoft.com/office/drawing/2014/main" id="{D5A83541-A966-48CD-BF19-598B65B61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40"/>
          <a:stretch/>
        </p:blipFill>
        <p:spPr bwMode="auto">
          <a:xfrm>
            <a:off x="838199" y="557188"/>
            <a:ext cx="4181917" cy="57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duits De Beauté, Produits Cosmétiques">
            <a:extLst>
              <a:ext uri="{FF2B5EF4-FFF2-40B4-BE49-F238E27FC236}">
                <a16:creationId xmlns:a16="http://schemas.microsoft.com/office/drawing/2014/main" id="{9690609C-66F6-4CCC-AB7C-F7DAD1656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023"/>
          <a:stretch/>
        </p:blipFill>
        <p:spPr bwMode="auto">
          <a:xfrm>
            <a:off x="5186775" y="557188"/>
            <a:ext cx="6167025" cy="27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ture, Saison, Bureau, Fleur, L'Été">
            <a:extLst>
              <a:ext uri="{FF2B5EF4-FFF2-40B4-BE49-F238E27FC236}">
                <a16:creationId xmlns:a16="http://schemas.microsoft.com/office/drawing/2014/main" id="{DB30293D-4994-4AFA-A845-F892767ED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9" r="3" b="3"/>
          <a:stretch/>
        </p:blipFill>
        <p:spPr bwMode="auto">
          <a:xfrm>
            <a:off x="5186774" y="3514851"/>
            <a:ext cx="6167025" cy="27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9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6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6" name="Picture 8" descr="Perfume, Bottle, Glass, Cosmetics">
            <a:extLst>
              <a:ext uri="{FF2B5EF4-FFF2-40B4-BE49-F238E27FC236}">
                <a16:creationId xmlns:a16="http://schemas.microsoft.com/office/drawing/2014/main" id="{7B370A0D-F046-4EC2-9A5E-06DE8E01F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1" b="852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uiles Essentielles, Alternative, Arôme, Aromatique">
            <a:extLst>
              <a:ext uri="{FF2B5EF4-FFF2-40B4-BE49-F238E27FC236}">
                <a16:creationId xmlns:a16="http://schemas.microsoft.com/office/drawing/2014/main" id="{0A67F583-FC51-4CA2-9C69-49149A423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437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ake Up, Perfume, Lipstick, Blush">
            <a:extLst>
              <a:ext uri="{FF2B5EF4-FFF2-40B4-BE49-F238E27FC236}">
                <a16:creationId xmlns:a16="http://schemas.microsoft.com/office/drawing/2014/main" id="{3CE9C9BD-0135-422C-97F9-B2314D1A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37" y="3511296"/>
            <a:ext cx="3448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2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0" name="Picture 4" descr="Calla, Flower, Rose, Green, Spring">
            <a:extLst>
              <a:ext uri="{FF2B5EF4-FFF2-40B4-BE49-F238E27FC236}">
                <a16:creationId xmlns:a16="http://schemas.microsoft.com/office/drawing/2014/main" id="{809A914A-8495-4028-8F7E-A56F3F4D9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16153" b="-2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Un Verre, Bouteilles, Fleur De Pommier">
            <a:extLst>
              <a:ext uri="{FF2B5EF4-FFF2-40B4-BE49-F238E27FC236}">
                <a16:creationId xmlns:a16="http://schemas.microsoft.com/office/drawing/2014/main" id="{465D8306-84DB-4FF7-BD69-4FF85212C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0" b="8224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orning, Perfume, Romantic, Bottle">
            <a:extLst>
              <a:ext uri="{FF2B5EF4-FFF2-40B4-BE49-F238E27FC236}">
                <a16:creationId xmlns:a16="http://schemas.microsoft.com/office/drawing/2014/main" id="{1A2EA9E8-C7F3-4EA1-BBCB-481B57BD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18381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6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se, Blanche, Tendre, Fleur De Rose">
            <a:extLst>
              <a:ext uri="{FF2B5EF4-FFF2-40B4-BE49-F238E27FC236}">
                <a16:creationId xmlns:a16="http://schemas.microsoft.com/office/drawing/2014/main" id="{EFAFFFFA-747A-4F89-9191-E66240FB5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469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rning, Perfume, Romantic, Bottle">
            <a:extLst>
              <a:ext uri="{FF2B5EF4-FFF2-40B4-BE49-F238E27FC236}">
                <a16:creationId xmlns:a16="http://schemas.microsoft.com/office/drawing/2014/main" id="{BB4D7BBE-F733-4E46-B2B6-BE6E754C2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b="26959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umée, Enfumé, Léger, Parfum, Odeur, Ligne, Performance">
            <a:extLst>
              <a:ext uri="{FF2B5EF4-FFF2-40B4-BE49-F238E27FC236}">
                <a16:creationId xmlns:a16="http://schemas.microsoft.com/office/drawing/2014/main" id="{7E251ADD-5A1B-467A-A9B1-EF24EDE20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8113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1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20" name="Picture 8" descr="Gens, Filles, Femmes, Étudiants, Copains, En Parlant">
            <a:extLst>
              <a:ext uri="{FF2B5EF4-FFF2-40B4-BE49-F238E27FC236}">
                <a16:creationId xmlns:a16="http://schemas.microsoft.com/office/drawing/2014/main" id="{2EFA7DD5-7462-4077-B591-30033FCEF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" r="-2" b="14747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ommencez, Gens, Vallée De Silicium">
            <a:extLst>
              <a:ext uri="{FF2B5EF4-FFF2-40B4-BE49-F238E27FC236}">
                <a16:creationId xmlns:a16="http://schemas.microsoft.com/office/drawing/2014/main" id="{91477F28-B1DC-4541-B3A1-A35DC3BA2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r="-2" b="1143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Rouges À Lèvres, Produits De Beauté">
            <a:extLst>
              <a:ext uri="{FF2B5EF4-FFF2-40B4-BE49-F238E27FC236}">
                <a16:creationId xmlns:a16="http://schemas.microsoft.com/office/drawing/2014/main" id="{6506107A-4D7C-4040-8657-37684F09C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r="11380" b="2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3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8" name="Picture 4" descr="Natural Cosmetics, Fragrance, Lemon">
            <a:extLst>
              <a:ext uri="{FF2B5EF4-FFF2-40B4-BE49-F238E27FC236}">
                <a16:creationId xmlns:a16="http://schemas.microsoft.com/office/drawing/2014/main" id="{0803427D-2DB3-433D-B7C5-872B90447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3" r="-2" b="-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L'Huile Essentielle, Spa, Cosmétologie">
            <a:extLst>
              <a:ext uri="{FF2B5EF4-FFF2-40B4-BE49-F238E27FC236}">
                <a16:creationId xmlns:a16="http://schemas.microsoft.com/office/drawing/2014/main" id="{336B54E4-0935-435F-97DD-4376DE382F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6" r="-2" b="4140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au De Toilette, Perfume, Spray">
            <a:extLst>
              <a:ext uri="{FF2B5EF4-FFF2-40B4-BE49-F238E27FC236}">
                <a16:creationId xmlns:a16="http://schemas.microsoft.com/office/drawing/2014/main" id="{18960FC4-5D99-4B3B-8A56-E988329E9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2" b="2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8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2054EF-558F-4857-A67F-4B1D46273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1" r="-3" b="-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umeria, Fleurs, Pétales, Thaïlande">
            <a:extLst>
              <a:ext uri="{FF2B5EF4-FFF2-40B4-BE49-F238E27FC236}">
                <a16:creationId xmlns:a16="http://schemas.microsoft.com/office/drawing/2014/main" id="{1BD58296-3F10-4139-ABF9-42DEDD73B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" b="5322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re, Bouteille, Huile, Bien-Être, Fleurs, Massage">
            <a:extLst>
              <a:ext uri="{FF2B5EF4-FFF2-40B4-BE49-F238E27FC236}">
                <a16:creationId xmlns:a16="http://schemas.microsoft.com/office/drawing/2014/main" id="{F9B24B78-15EF-4D47-A698-932EAD973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r="8201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ature, Saison, Bureau, Fleur, L'Été">
            <a:extLst>
              <a:ext uri="{FF2B5EF4-FFF2-40B4-BE49-F238E27FC236}">
                <a16:creationId xmlns:a16="http://schemas.microsoft.com/office/drawing/2014/main" id="{9EEA4A45-8B46-4E70-AF31-8C398F363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Idée, Remue Méninges, Travail En Équipe">
            <a:extLst>
              <a:ext uri="{FF2B5EF4-FFF2-40B4-BE49-F238E27FC236}">
                <a16:creationId xmlns:a16="http://schemas.microsoft.com/office/drawing/2014/main" id="{751866E4-71E0-408B-BE79-DDCCAB72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1" b="1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Manucure, Pédicure, Produits De Beauté, Se Soucier">
            <a:extLst>
              <a:ext uri="{FF2B5EF4-FFF2-40B4-BE49-F238E27FC236}">
                <a16:creationId xmlns:a16="http://schemas.microsoft.com/office/drawing/2014/main" id="{82A6F886-D2D3-4EF1-ACBD-FC0297E98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332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ommencez, Rencontre, Réflexion, Entreprise">
            <a:extLst>
              <a:ext uri="{FF2B5EF4-FFF2-40B4-BE49-F238E27FC236}">
                <a16:creationId xmlns:a16="http://schemas.microsoft.com/office/drawing/2014/main" id="{31CAC668-9F94-45DE-A18F-F32609160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r="3891" b="-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Ombre À Paupières, Produits De Beauté">
            <a:extLst>
              <a:ext uri="{FF2B5EF4-FFF2-40B4-BE49-F238E27FC236}">
                <a16:creationId xmlns:a16="http://schemas.microsoft.com/office/drawing/2014/main" id="{E68CC7A3-6EAB-4868-AD55-D08B71281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orloge, Temps, Équipement, Engrenages">
            <a:extLst>
              <a:ext uri="{FF2B5EF4-FFF2-40B4-BE49-F238E27FC236}">
                <a16:creationId xmlns:a16="http://schemas.microsoft.com/office/drawing/2014/main" id="{440B1F9C-F5F0-473B-B23C-F2F4CECD9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2" b="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6" descr="Gens, Grouper, Copains, Coup De Poing">
            <a:extLst>
              <a:ext uri="{FF2B5EF4-FFF2-40B4-BE49-F238E27FC236}">
                <a16:creationId xmlns:a16="http://schemas.microsoft.com/office/drawing/2014/main" id="{0D85FC63-0195-4494-B042-8E6A42D2D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r="20616" b="1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ncontre, Réflexion, Entreprise">
            <a:extLst>
              <a:ext uri="{FF2B5EF4-FFF2-40B4-BE49-F238E27FC236}">
                <a16:creationId xmlns:a16="http://schemas.microsoft.com/office/drawing/2014/main" id="{29275189-EDB8-4518-9C44-3498CAC2B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b="14686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oues Dentées, Équipement, Roue, Machine, Roue Dentée">
            <a:extLst>
              <a:ext uri="{FF2B5EF4-FFF2-40B4-BE49-F238E27FC236}">
                <a16:creationId xmlns:a16="http://schemas.microsoft.com/office/drawing/2014/main" id="{48660237-A0EE-4D4D-A0DB-8E64FA435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 descr="Quote, Inspiration, Motivation, Woman">
            <a:extLst>
              <a:ext uri="{FF2B5EF4-FFF2-40B4-BE49-F238E27FC236}">
                <a16:creationId xmlns:a16="http://schemas.microsoft.com/office/drawing/2014/main" id="{3FC8A1EF-8CA6-4AA3-94D0-85DBF224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19" y="321733"/>
            <a:ext cx="3350077" cy="22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Inspiration, Motivation, Vie">
            <a:extLst>
              <a:ext uri="{FF2B5EF4-FFF2-40B4-BE49-F238E27FC236}">
                <a16:creationId xmlns:a16="http://schemas.microsoft.com/office/drawing/2014/main" id="{5C10817F-74B5-4B04-B7A5-3D3ADE0C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092" y="538013"/>
            <a:ext cx="2416551" cy="18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4" name="Rectangle 191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5" name="Rectangle 192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4" descr="Ampoule, Idée, Allumé, Inspiration, Léger, Énergie">
            <a:extLst>
              <a:ext uri="{FF2B5EF4-FFF2-40B4-BE49-F238E27FC236}">
                <a16:creationId xmlns:a16="http://schemas.microsoft.com/office/drawing/2014/main" id="{B8A09C28-EEEB-4D9C-9F27-CA7FF7A5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565" y="3006496"/>
            <a:ext cx="6018060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Rectangle 193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6" descr="Mains, Main, Ensemble, Prière">
            <a:extLst>
              <a:ext uri="{FF2B5EF4-FFF2-40B4-BE49-F238E27FC236}">
                <a16:creationId xmlns:a16="http://schemas.microsoft.com/office/drawing/2014/main" id="{055702C1-E4A1-4999-9885-97EF3F84C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7853268" y="782403"/>
            <a:ext cx="3567362" cy="23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7" name="Rectangle 194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Personnes, Amis, Ensemble, Content">
            <a:extLst>
              <a:ext uri="{FF2B5EF4-FFF2-40B4-BE49-F238E27FC236}">
                <a16:creationId xmlns:a16="http://schemas.microsoft.com/office/drawing/2014/main" id="{60AABFD2-E667-48EB-AB11-ABF9E38AB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7975150" y="4172622"/>
            <a:ext cx="3323075" cy="22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3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6" name="Picture 4" descr="Papier, Entreprise, La Finance, Document">
            <a:extLst>
              <a:ext uri="{FF2B5EF4-FFF2-40B4-BE49-F238E27FC236}">
                <a16:creationId xmlns:a16="http://schemas.microsoft.com/office/drawing/2014/main" id="{2D8C3DC5-F01A-4F2E-BB6A-CEF359EAE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15722" b="-2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ntreprise, Hommes D'Affaires, Succès">
            <a:extLst>
              <a:ext uri="{FF2B5EF4-FFF2-40B4-BE49-F238E27FC236}">
                <a16:creationId xmlns:a16="http://schemas.microsoft.com/office/drawing/2014/main" id="{C0C8029F-746E-4FCF-93F0-16950134E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b="8549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Gens, Réseau, Des Médias Sociaux">
            <a:extLst>
              <a:ext uri="{FF2B5EF4-FFF2-40B4-BE49-F238E27FC236}">
                <a16:creationId xmlns:a16="http://schemas.microsoft.com/office/drawing/2014/main" id="{CBF9D878-D813-4790-8107-0740166AA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17037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8" descr="Pinceaux À Maquillage, Se Réconcilier">
            <a:extLst>
              <a:ext uri="{FF2B5EF4-FFF2-40B4-BE49-F238E27FC236}">
                <a16:creationId xmlns:a16="http://schemas.microsoft.com/office/drawing/2014/main" id="{507FDA7F-73B0-41D0-AEE7-886F34FCB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87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ncontre, Entreprise, Architecte">
            <a:extLst>
              <a:ext uri="{FF2B5EF4-FFF2-40B4-BE49-F238E27FC236}">
                <a16:creationId xmlns:a16="http://schemas.microsoft.com/office/drawing/2014/main" id="{37F5DF22-85D4-4856-897E-077F47714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r="15266" b="-1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Travail En Équipe, Réflexion, Bureau">
            <a:extLst>
              <a:ext uri="{FF2B5EF4-FFF2-40B4-BE49-F238E27FC236}">
                <a16:creationId xmlns:a16="http://schemas.microsoft.com/office/drawing/2014/main" id="{3936932C-4A55-43CA-ACE0-8927E3FD9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5385" b="-3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in, Gouttes, Eau, Stylisé, Bleu, Mouiller, Humide">
            <a:extLst>
              <a:ext uri="{FF2B5EF4-FFF2-40B4-BE49-F238E27FC236}">
                <a16:creationId xmlns:a16="http://schemas.microsoft.com/office/drawing/2014/main" id="{E80CD405-70CE-4D50-92ED-EB124242F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0" r="3186" b="1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0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138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Poche, Maroquinerie, Accessoires, Mode">
            <a:extLst>
              <a:ext uri="{FF2B5EF4-FFF2-40B4-BE49-F238E27FC236}">
                <a16:creationId xmlns:a16="http://schemas.microsoft.com/office/drawing/2014/main" id="{56DA734F-A71D-4FAC-967C-67E360DA8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 r="-2" b="16789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umée, Enfumé, Léger, Parfum, Odeur, Ligne, Performance">
            <a:extLst>
              <a:ext uri="{FF2B5EF4-FFF2-40B4-BE49-F238E27FC236}">
                <a16:creationId xmlns:a16="http://schemas.microsoft.com/office/drawing/2014/main" id="{C05BE353-6917-4793-A37F-881990376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8" r="2" b="2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udre En Boules, Brosser, Miroiter">
            <a:extLst>
              <a:ext uri="{FF2B5EF4-FFF2-40B4-BE49-F238E27FC236}">
                <a16:creationId xmlns:a16="http://schemas.microsoft.com/office/drawing/2014/main" id="{8900DB70-BE73-4CFC-8552-A7957B4C6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 r="-2" b="22551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éger, L'Architecture, Lampe, Idée">
            <a:extLst>
              <a:ext uri="{FF2B5EF4-FFF2-40B4-BE49-F238E27FC236}">
                <a16:creationId xmlns:a16="http://schemas.microsoft.com/office/drawing/2014/main" id="{A3832FCB-206D-42AA-A190-958D045CC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 r="2" b="6441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9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ne Analyse, Automation, Entreprise, Femme, Succès">
            <a:extLst>
              <a:ext uri="{FF2B5EF4-FFF2-40B4-BE49-F238E27FC236}">
                <a16:creationId xmlns:a16="http://schemas.microsoft.com/office/drawing/2014/main" id="{788655E1-6198-428B-AD2C-DD256575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82" y="3957851"/>
            <a:ext cx="3114751" cy="24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La Flèche, Cibler, Bullseye, But, Avoir Pour But">
            <a:extLst>
              <a:ext uri="{FF2B5EF4-FFF2-40B4-BE49-F238E27FC236}">
                <a16:creationId xmlns:a16="http://schemas.microsoft.com/office/drawing/2014/main" id="{03BC92E6-0B35-44CF-822A-FEACB07A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10" y="2159758"/>
            <a:ext cx="5453418" cy="32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Light, Lamp, Warm, Kind, Mellow, Focus">
            <a:extLst>
              <a:ext uri="{FF2B5EF4-FFF2-40B4-BE49-F238E27FC236}">
                <a16:creationId xmlns:a16="http://schemas.microsoft.com/office/drawing/2014/main" id="{B3609BDA-3798-484D-8E2D-DC933A2F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7283"/>
            <a:ext cx="5753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28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0</Words>
  <Application>Microsoft Office PowerPoint</Application>
  <PresentationFormat>Grand écran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Garnier</dc:creator>
  <cp:lastModifiedBy>Cécile Garnier</cp:lastModifiedBy>
  <cp:revision>1</cp:revision>
  <dcterms:created xsi:type="dcterms:W3CDTF">2021-09-29T11:36:09Z</dcterms:created>
  <dcterms:modified xsi:type="dcterms:W3CDTF">2021-09-29T15:17:52Z</dcterms:modified>
</cp:coreProperties>
</file>